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DC04-60BA-460D-9414-D4C91DBE4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8FDD5-0542-462E-9495-37158C24D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CA70D-C5B8-4A31-8D35-9110A683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9D380-874E-4E8A-91E0-71EC88BC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923E9-C2AE-4540-B3CA-12F949F1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28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3DE6-749F-479B-8DF6-D44E730E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A5DA0-3C3F-4600-B8DF-CFCC9F7AA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21811-1E66-4779-AB25-09B38C30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C3395-B2EA-4C9A-AA47-83F62902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78C32-6C48-4439-9BA6-47307121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E4EEA-4141-412B-BAA0-4E7839333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02FE7-FEAA-4268-B039-70983EAE9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1A58-5A0E-47A0-8E6D-44A31783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3F9D-A3D8-4823-9CAB-A65A52F4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8AC7C-3EDB-4044-BB45-5474521B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444D-3B29-462F-A1CC-D4FD8058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9D4D-BA0B-47F5-80AB-E6A3E6A1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A0D23-95EB-4810-AB99-E54513CB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9A300-6929-48C0-99A6-49C2182D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49189-5995-4D10-BA5E-D22FEFC5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27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5E6C-F3D1-46C2-A5F1-77FE288B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C50B4-1B01-4DC5-A12F-F4F0A7E97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27CFC-B124-470B-97BC-A9DCF304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4D53C-29FE-4CB9-BE4D-DF34ABF8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9FDA2-36ED-487D-A001-8FE7A18D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2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F7DB-8A53-4A74-8215-26FD74CA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37A3F-9084-4CCA-818D-38109F596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407AC-D377-4AB5-ACA0-D2A4110C7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10AFB-C59C-489B-938E-6286D50B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CD052-3057-4719-9334-CBB347D4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FFBA1-DAD8-4230-9278-B013EC6D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1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9CFB-6C5B-4203-A33B-0B94A21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B7B6E-9351-4FDE-AB9F-5DF52B3A2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A4DA4-2A1B-414E-9D18-4744D4794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53C62-37AE-4858-ACDA-A5E72C773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01CD5-1B55-437A-AC1C-BAB4E7323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2DAE3-623C-4051-8039-681B95F8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47CFB-5AB7-4113-B6F0-3E0A487F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7230B-4C1A-404F-887B-E5209B09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A2BA-9A5A-4C14-9703-A0A3A484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2E8B7-C140-4B6E-BE51-5232CA7E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BE7F2-A50A-460A-84B3-92F8B7FB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9909E-1418-4940-93F9-301670B7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3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47912-5828-4FAD-B581-E4F1E064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7AFF5-66B0-4B3D-9693-A9303B19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66FAB-1D71-48D6-B042-D49CD645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1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1FB9-7E44-459D-B937-30C4A82E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D9E03-50EF-40FD-840A-0477EF98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8380-49CD-4C16-82F6-2E196F0A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6A682-6732-4BD9-9615-4AAFBAED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D3EEE-7114-41C2-B9BB-44309A01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8B0FD-6045-489C-9D8C-A477D7D2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9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A67D-D36E-401E-BAEF-F225AAD5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92EA4-E797-414E-8512-067B0D89B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35469-D400-4597-B6CB-98CA94866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E3E0C-1A5A-46CD-84D6-9F7525E5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F1412-9E95-46D2-9124-3D6BE073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A3338-EAA5-431B-9889-CA3FAEF6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2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F8A24-8D64-4926-B807-42694BFE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F9520-08D7-4A53-8048-1B082201D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8E96-0F82-429B-861D-758E59B3B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5EAD-F5C9-4F70-8E0D-7E30A861FD04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08F76-3C9D-40AD-A0B6-29AB4F3D0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C4A45-82FD-4CE3-B528-EFC68E4D1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00B2-B984-48EF-9C5F-9FCB530B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XgW9UCgpc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A90166-52A2-4D49-8DFE-01B56302B55A}"/>
              </a:ext>
            </a:extLst>
          </p:cNvPr>
          <p:cNvSpPr txBox="1"/>
          <p:nvPr/>
        </p:nvSpPr>
        <p:spPr>
          <a:xfrm>
            <a:off x="1278384" y="204186"/>
            <a:ext cx="94103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I am learning to use inference to say how a character is feeling. </a:t>
            </a:r>
          </a:p>
        </p:txBody>
      </p:sp>
      <p:pic>
        <p:nvPicPr>
          <p:cNvPr id="1026" name="Picture 2" descr="The Tiger Who Came to Tea: Amazon.co.uk: Kerr, Judith, Kerr ...">
            <a:extLst>
              <a:ext uri="{FF2B5EF4-FFF2-40B4-BE49-F238E27FC236}">
                <a16:creationId xmlns:a16="http://schemas.microsoft.com/office/drawing/2014/main" id="{4D83389B-ECD5-4A12-821B-3BBC58D9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004381"/>
            <a:ext cx="4495800" cy="57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642FC8-BA08-4F64-9324-10852CB386BA}"/>
              </a:ext>
            </a:extLst>
          </p:cNvPr>
          <p:cNvSpPr txBox="1"/>
          <p:nvPr/>
        </p:nvSpPr>
        <p:spPr>
          <a:xfrm>
            <a:off x="314325" y="1371600"/>
            <a:ext cx="333375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Listen to the story, think about how Sophie might be feeling when she opens the door to the tiger.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18B13-B5F7-4757-BA0F-29B94479D0F8}"/>
              </a:ext>
            </a:extLst>
          </p:cNvPr>
          <p:cNvSpPr txBox="1"/>
          <p:nvPr/>
        </p:nvSpPr>
        <p:spPr>
          <a:xfrm>
            <a:off x="8782050" y="4600575"/>
            <a:ext cx="333375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Think about how Sophie might be feeling when the tiger has to leave. Do you think she wanted him to stay longer?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574FD-F609-4BFA-9DFB-C9D1C6310407}"/>
              </a:ext>
            </a:extLst>
          </p:cNvPr>
          <p:cNvSpPr/>
          <p:nvPr/>
        </p:nvSpPr>
        <p:spPr>
          <a:xfrm>
            <a:off x="8782050" y="1048434"/>
            <a:ext cx="3219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https://www.youtube.com/watch?v=BXgW9UCgpc8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18D8D3-F049-48A3-9482-B16029BFCE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114674"/>
            <a:ext cx="2895600" cy="333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9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A90166-52A2-4D49-8DFE-01B56302B55A}"/>
              </a:ext>
            </a:extLst>
          </p:cNvPr>
          <p:cNvSpPr txBox="1"/>
          <p:nvPr/>
        </p:nvSpPr>
        <p:spPr>
          <a:xfrm>
            <a:off x="1278384" y="204186"/>
            <a:ext cx="94103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I am learning to use inference to say how a character is feeling.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905A7-CEB3-464D-B023-4BA5ACB93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16805" r="33906" b="25139"/>
          <a:stretch/>
        </p:blipFill>
        <p:spPr>
          <a:xfrm>
            <a:off x="895350" y="872244"/>
            <a:ext cx="4086002" cy="2599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51792D-B0C5-4AB1-A766-6A2A621A7ECC}"/>
              </a:ext>
            </a:extLst>
          </p:cNvPr>
          <p:cNvSpPr txBox="1"/>
          <p:nvPr/>
        </p:nvSpPr>
        <p:spPr>
          <a:xfrm>
            <a:off x="5762625" y="2310836"/>
            <a:ext cx="575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Talk to your grown up about how you think Sophie feels at this point in the story.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C72437-721C-4921-B7A4-1D433B0FBF0B}"/>
              </a:ext>
            </a:extLst>
          </p:cNvPr>
          <p:cNvSpPr/>
          <p:nvPr/>
        </p:nvSpPr>
        <p:spPr>
          <a:xfrm>
            <a:off x="6124575" y="872244"/>
            <a:ext cx="38957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would you feel if you opened your door to a huge tiger?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E7728-F6F6-4700-B691-93DD8725E532}"/>
              </a:ext>
            </a:extLst>
          </p:cNvPr>
          <p:cNvSpPr txBox="1"/>
          <p:nvPr/>
        </p:nvSpPr>
        <p:spPr>
          <a:xfrm>
            <a:off x="609600" y="4105275"/>
            <a:ext cx="1126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think Sophie is feeling _____________________________ because_____________________.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67856D-59B5-4F41-9E24-65C3A49134F5}"/>
              </a:ext>
            </a:extLst>
          </p:cNvPr>
          <p:cNvCxnSpPr/>
          <p:nvPr/>
        </p:nvCxnSpPr>
        <p:spPr>
          <a:xfrm flipH="1" flipV="1">
            <a:off x="3133725" y="4552950"/>
            <a:ext cx="285750" cy="1038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BA196B-3C79-4A3B-BB2C-18FD0ED9FEF0}"/>
              </a:ext>
            </a:extLst>
          </p:cNvPr>
          <p:cNvCxnSpPr/>
          <p:nvPr/>
        </p:nvCxnSpPr>
        <p:spPr>
          <a:xfrm flipH="1" flipV="1">
            <a:off x="8034337" y="4588907"/>
            <a:ext cx="285750" cy="1038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23FB62-F6E6-495D-8909-7B9A85AD459E}"/>
              </a:ext>
            </a:extLst>
          </p:cNvPr>
          <p:cNvSpPr txBox="1"/>
          <p:nvPr/>
        </p:nvSpPr>
        <p:spPr>
          <a:xfrm>
            <a:off x="1590675" y="5810250"/>
            <a:ext cx="339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use the –</a:t>
            </a:r>
            <a:r>
              <a:rPr lang="en-GB" dirty="0" err="1"/>
              <a:t>ing</a:t>
            </a:r>
            <a:r>
              <a:rPr lang="en-GB" dirty="0"/>
              <a:t> suffix?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0D138-F4B1-454C-9C43-55F23E32B81C}"/>
              </a:ext>
            </a:extLst>
          </p:cNvPr>
          <p:cNvSpPr txBox="1"/>
          <p:nvPr/>
        </p:nvSpPr>
        <p:spPr>
          <a:xfrm>
            <a:off x="7439025" y="5838825"/>
            <a:ext cx="33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explain your answer using because?</a:t>
            </a:r>
          </a:p>
        </p:txBody>
      </p:sp>
    </p:spTree>
    <p:extLst>
      <p:ext uri="{BB962C8B-B14F-4D97-AF65-F5344CB8AC3E}">
        <p14:creationId xmlns:p14="http://schemas.microsoft.com/office/powerpoint/2010/main" val="429444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A90166-52A2-4D49-8DFE-01B56302B55A}"/>
              </a:ext>
            </a:extLst>
          </p:cNvPr>
          <p:cNvSpPr txBox="1"/>
          <p:nvPr/>
        </p:nvSpPr>
        <p:spPr>
          <a:xfrm>
            <a:off x="1278384" y="204186"/>
            <a:ext cx="94103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I am learning to use inference to say how a character is feeling.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1792D-B0C5-4AB1-A766-6A2A621A7ECC}"/>
              </a:ext>
            </a:extLst>
          </p:cNvPr>
          <p:cNvSpPr txBox="1"/>
          <p:nvPr/>
        </p:nvSpPr>
        <p:spPr>
          <a:xfrm>
            <a:off x="5762625" y="2310836"/>
            <a:ext cx="575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Talk to your grown up about how you think Sophie feels at this point in the story.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C72437-721C-4921-B7A4-1D433B0FBF0B}"/>
              </a:ext>
            </a:extLst>
          </p:cNvPr>
          <p:cNvSpPr/>
          <p:nvPr/>
        </p:nvSpPr>
        <p:spPr>
          <a:xfrm>
            <a:off x="6124575" y="872244"/>
            <a:ext cx="38957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tiger had to leave Sophie after having tea. Do you think Sophie wanted him to leave? How do you think she felt?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E7728-F6F6-4700-B691-93DD8725E532}"/>
              </a:ext>
            </a:extLst>
          </p:cNvPr>
          <p:cNvSpPr txBox="1"/>
          <p:nvPr/>
        </p:nvSpPr>
        <p:spPr>
          <a:xfrm>
            <a:off x="609600" y="4105275"/>
            <a:ext cx="1126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think Sophie is feeling _____________________________ because_____________________.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67856D-59B5-4F41-9E24-65C3A49134F5}"/>
              </a:ext>
            </a:extLst>
          </p:cNvPr>
          <p:cNvCxnSpPr/>
          <p:nvPr/>
        </p:nvCxnSpPr>
        <p:spPr>
          <a:xfrm flipH="1" flipV="1">
            <a:off x="3133725" y="4552950"/>
            <a:ext cx="285750" cy="1038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BA196B-3C79-4A3B-BB2C-18FD0ED9FEF0}"/>
              </a:ext>
            </a:extLst>
          </p:cNvPr>
          <p:cNvCxnSpPr/>
          <p:nvPr/>
        </p:nvCxnSpPr>
        <p:spPr>
          <a:xfrm flipH="1" flipV="1">
            <a:off x="8034337" y="4588907"/>
            <a:ext cx="285750" cy="1038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23FB62-F6E6-495D-8909-7B9A85AD459E}"/>
              </a:ext>
            </a:extLst>
          </p:cNvPr>
          <p:cNvSpPr txBox="1"/>
          <p:nvPr/>
        </p:nvSpPr>
        <p:spPr>
          <a:xfrm>
            <a:off x="1590675" y="5810250"/>
            <a:ext cx="339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use the –</a:t>
            </a:r>
            <a:r>
              <a:rPr lang="en-GB" dirty="0" err="1"/>
              <a:t>ing</a:t>
            </a:r>
            <a:r>
              <a:rPr lang="en-GB" dirty="0"/>
              <a:t> suffix?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0D138-F4B1-454C-9C43-55F23E32B81C}"/>
              </a:ext>
            </a:extLst>
          </p:cNvPr>
          <p:cNvSpPr txBox="1"/>
          <p:nvPr/>
        </p:nvSpPr>
        <p:spPr>
          <a:xfrm>
            <a:off x="7439025" y="5838825"/>
            <a:ext cx="33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explain your answer using because?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D07A6D-BAA7-4828-8499-6E5DA9B43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" t="14162" r="44296" b="27921"/>
          <a:stretch/>
        </p:blipFill>
        <p:spPr>
          <a:xfrm>
            <a:off x="676275" y="934368"/>
            <a:ext cx="4352702" cy="28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65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224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Cresswell</dc:creator>
  <cp:lastModifiedBy>Hannah Cresswell</cp:lastModifiedBy>
  <cp:revision>4</cp:revision>
  <dcterms:created xsi:type="dcterms:W3CDTF">2020-05-06T12:35:43Z</dcterms:created>
  <dcterms:modified xsi:type="dcterms:W3CDTF">2020-05-06T14:20:27Z</dcterms:modified>
</cp:coreProperties>
</file>