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9"/>
  </p:notesMasterIdLst>
  <p:handoutMasterIdLst>
    <p:handoutMasterId r:id="rId10"/>
  </p:handoutMasterIdLst>
  <p:sldIdLst>
    <p:sldId id="277" r:id="rId3"/>
    <p:sldId id="264" r:id="rId4"/>
    <p:sldId id="309" r:id="rId5"/>
    <p:sldId id="305" r:id="rId6"/>
    <p:sldId id="302" r:id="rId7"/>
    <p:sldId id="303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264"/>
            <p14:sldId id="309"/>
            <p14:sldId id="305"/>
            <p14:sldId id="302"/>
            <p14:sldId id="303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45" autoAdjust="0"/>
  </p:normalViewPr>
  <p:slideViewPr>
    <p:cSldViewPr snapToGrid="0">
      <p:cViewPr varScale="1">
        <p:scale>
          <a:sx n="81" d="100"/>
          <a:sy n="81" d="100"/>
        </p:scale>
        <p:origin x="148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80470B2-5965-4B0B-B844-BA6AE5B8376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515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Monday 11</a:t>
            </a:r>
            <a:r>
              <a:rPr lang="en-US" baseline="30000" dirty="0"/>
              <a:t>th May </a:t>
            </a:r>
            <a:r>
              <a:rPr lang="en-US" dirty="0"/>
              <a:t>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- Spelling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069AD7F-3E99-46F7-B53C-6E203FC3D02F}"/>
              </a:ext>
            </a:extLst>
          </p:cNvPr>
          <p:cNvSpPr/>
          <p:nvPr/>
        </p:nvSpPr>
        <p:spPr>
          <a:xfrm>
            <a:off x="755650" y="3962400"/>
            <a:ext cx="7632700" cy="2130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Watch out! Very occasionally,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/</a:t>
            </a:r>
            <a:r>
              <a:rPr lang="en-GB" b="1" dirty="0">
                <a:solidFill>
                  <a:schemeClr val="tx1"/>
                </a:solidFill>
              </a:rPr>
              <a:t>n</a:t>
            </a:r>
            <a:r>
              <a:rPr lang="en-GB" dirty="0">
                <a:solidFill>
                  <a:schemeClr val="tx1"/>
                </a:solidFill>
              </a:rPr>
              <a:t>/ sound at the start of 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word can also be spelt with </a:t>
            </a:r>
            <a:r>
              <a:rPr lang="en-GB" b="1" dirty="0">
                <a:solidFill>
                  <a:schemeClr val="tx1"/>
                </a:solidFill>
              </a:rPr>
              <a:t>‘</a:t>
            </a:r>
            <a:r>
              <a:rPr lang="en-GB" b="1" dirty="0" err="1">
                <a:solidFill>
                  <a:schemeClr val="tx1"/>
                </a:solidFill>
              </a:rPr>
              <a:t>gn</a:t>
            </a:r>
            <a:r>
              <a:rPr lang="en-GB" b="1" dirty="0">
                <a:solidFill>
                  <a:schemeClr val="tx1"/>
                </a:solidFill>
              </a:rPr>
              <a:t>’.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736FAB-6347-45B0-8917-E919C8BC64D2}"/>
              </a:ext>
            </a:extLst>
          </p:cNvPr>
          <p:cNvSpPr/>
          <p:nvPr/>
        </p:nvSpPr>
        <p:spPr>
          <a:xfrm>
            <a:off x="755650" y="549275"/>
            <a:ext cx="7632700" cy="10906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Words that start with the phoneme /</a:t>
            </a:r>
            <a:r>
              <a:rPr lang="en-GB" b="1" dirty="0">
                <a:solidFill>
                  <a:schemeClr val="tx1"/>
                </a:solidFill>
              </a:rPr>
              <a:t>n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sometimes spelt with the</a:t>
            </a:r>
            <a:r>
              <a:rPr lang="en-GB" b="1" dirty="0">
                <a:solidFill>
                  <a:schemeClr val="tx1"/>
                </a:solidFill>
              </a:rPr>
              <a:t> digraph ‘</a:t>
            </a:r>
            <a:r>
              <a:rPr lang="en-GB" b="1" dirty="0" err="1">
                <a:solidFill>
                  <a:schemeClr val="tx1"/>
                </a:solidFill>
              </a:rPr>
              <a:t>kn</a:t>
            </a:r>
            <a:r>
              <a:rPr lang="en-GB" b="1" dirty="0">
                <a:solidFill>
                  <a:schemeClr val="tx1"/>
                </a:solidFill>
              </a:rPr>
              <a:t>’. 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B5DA39-C1F7-49AB-A08B-D40ED82437C1}"/>
              </a:ext>
            </a:extLst>
          </p:cNvPr>
          <p:cNvGrpSpPr>
            <a:grpSpLocks/>
          </p:cNvGrpSpPr>
          <p:nvPr/>
        </p:nvGrpSpPr>
        <p:grpSpPr bwMode="auto">
          <a:xfrm>
            <a:off x="1652588" y="1855788"/>
            <a:ext cx="1574800" cy="1573212"/>
            <a:chOff x="755650" y="1855230"/>
            <a:chExt cx="1573770" cy="15737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03B925A-3FC0-4B9A-9ED3-7FA22E87674A}"/>
                </a:ext>
              </a:extLst>
            </p:cNvPr>
            <p:cNvSpPr/>
            <p:nvPr/>
          </p:nvSpPr>
          <p:spPr>
            <a:xfrm>
              <a:off x="755650" y="1855230"/>
              <a:ext cx="1573770" cy="15737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7186" name="Picture 4">
              <a:extLst>
                <a:ext uri="{FF2B5EF4-FFF2-40B4-BE49-F238E27FC236}">
                  <a16:creationId xmlns:a16="http://schemas.microsoft.com/office/drawing/2014/main" id="{6C7792E2-C984-431B-9DEF-A69170DD9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71" y="1898628"/>
              <a:ext cx="1117127" cy="148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1E3308-B5BD-4BDE-8E37-6D49FD9FD80B}"/>
              </a:ext>
            </a:extLst>
          </p:cNvPr>
          <p:cNvGrpSpPr>
            <a:grpSpLocks/>
          </p:cNvGrpSpPr>
          <p:nvPr/>
        </p:nvGrpSpPr>
        <p:grpSpPr bwMode="auto">
          <a:xfrm>
            <a:off x="5783263" y="1851025"/>
            <a:ext cx="1574800" cy="1577975"/>
            <a:chOff x="764337" y="3641124"/>
            <a:chExt cx="1575209" cy="15775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2FD687-C10D-4B30-9C00-51D5F708F1C6}"/>
                </a:ext>
              </a:extLst>
            </p:cNvPr>
            <p:cNvSpPr/>
            <p:nvPr/>
          </p:nvSpPr>
          <p:spPr>
            <a:xfrm>
              <a:off x="764337" y="3644298"/>
              <a:ext cx="1573621" cy="15743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7BC3C4-8C57-4A9B-9665-BEE359038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737" t="10846" r="31161" b="17428"/>
            <a:stretch/>
          </p:blipFill>
          <p:spPr>
            <a:xfrm>
              <a:off x="790834" y="3641124"/>
              <a:ext cx="1548712" cy="1577546"/>
            </a:xfrm>
            <a:prstGeom prst="ellipse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B8552B-0BF8-47B2-95A9-0AD92C6F5F9D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4059238"/>
            <a:ext cx="1576387" cy="1573212"/>
            <a:chOff x="4669863" y="1855230"/>
            <a:chExt cx="1575209" cy="157377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797F8C-719E-4F9F-9EED-AAD4861F3C76}"/>
                </a:ext>
              </a:extLst>
            </p:cNvPr>
            <p:cNvSpPr/>
            <p:nvPr/>
          </p:nvSpPr>
          <p:spPr>
            <a:xfrm>
              <a:off x="4671449" y="1855230"/>
              <a:ext cx="1573623" cy="15737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FF85C7-B6E9-4A8A-9C97-0A58732DC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1" t="-3952" r="18937" b="61287"/>
            <a:stretch/>
          </p:blipFill>
          <p:spPr>
            <a:xfrm>
              <a:off x="4669863" y="1855573"/>
              <a:ext cx="1565189" cy="1573427"/>
            </a:xfrm>
            <a:prstGeom prst="ellipse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A64FF89-397F-43DC-A855-CCCFF456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3471863"/>
            <a:ext cx="296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FFC88D-0425-45E1-9FBE-77EC11F1B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3470275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3C7424-B53E-40C2-BA68-F3EAB6FA7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3470275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kn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78E38B-4286-4E5C-8A23-B37EE8F4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3470275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9E5080-C05C-4271-B15F-0511F73A8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8" y="5632450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gn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C9DAD7-085D-4027-91A3-3A728223C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5632450"/>
            <a:ext cx="70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20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468C-C14F-4C25-AE1C-17158994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aren’t many words that use </a:t>
            </a:r>
            <a:r>
              <a:rPr lang="en-GB" dirty="0" err="1"/>
              <a:t>gn.</a:t>
            </a:r>
            <a:br>
              <a:rPr lang="en-GB" dirty="0"/>
            </a:br>
            <a:r>
              <a:rPr lang="en-GB" dirty="0"/>
              <a:t>Here are some examples: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0CE82-1E9E-45BE-9194-625C134F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FF09-44FC-404B-B03E-0D2E046C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F9AD1-89DB-46A3-86BC-99D5C81D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FC26F-3D01-4BFF-96CD-5C9E02EC6D36}"/>
              </a:ext>
            </a:extLst>
          </p:cNvPr>
          <p:cNvSpPr txBox="1"/>
          <p:nvPr/>
        </p:nvSpPr>
        <p:spPr>
          <a:xfrm>
            <a:off x="770899" y="3483732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gnaw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53AE1D-B6C2-4847-A798-1343ED83BAFD}"/>
              </a:ext>
            </a:extLst>
          </p:cNvPr>
          <p:cNvSpPr txBox="1"/>
          <p:nvPr/>
        </p:nvSpPr>
        <p:spPr>
          <a:xfrm>
            <a:off x="3232087" y="3357878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gnome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B2F2CF-C064-46D2-BC74-1AD26F92CE3B}"/>
              </a:ext>
            </a:extLst>
          </p:cNvPr>
          <p:cNvSpPr txBox="1"/>
          <p:nvPr/>
        </p:nvSpPr>
        <p:spPr>
          <a:xfrm>
            <a:off x="5794193" y="3341190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gnat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5AF77-AEF2-4B74-AF09-8714664397C8}"/>
              </a:ext>
            </a:extLst>
          </p:cNvPr>
          <p:cNvSpPr txBox="1"/>
          <p:nvPr/>
        </p:nvSpPr>
        <p:spPr>
          <a:xfrm>
            <a:off x="3232087" y="5555557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gnarled</a:t>
            </a:r>
          </a:p>
        </p:txBody>
      </p:sp>
      <p:pic>
        <p:nvPicPr>
          <p:cNvPr id="34" name="Picture 33" descr="http://images.clipart.com/thm/thm8/CL/29594/36094501.thm.jpg?1001596551">
            <a:extLst>
              <a:ext uri="{FF2B5EF4-FFF2-40B4-BE49-F238E27FC236}">
                <a16:creationId xmlns:a16="http://schemas.microsoft.com/office/drawing/2014/main" id="{B7E87E30-F004-4016-938E-EAD359AF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" y="1767845"/>
            <a:ext cx="14843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http://images.clipart.com/thm/thm11/CL/5344_2005010018/000803_1060_14/21951549.thm.jpg?000803_1060_1436_v__v">
            <a:extLst>
              <a:ext uri="{FF2B5EF4-FFF2-40B4-BE49-F238E27FC236}">
                <a16:creationId xmlns:a16="http://schemas.microsoft.com/office/drawing/2014/main" id="{87052F00-D2DB-4A3B-953F-E735E02B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35" y="1779895"/>
            <a:ext cx="13192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http://images.clipart.com/thm/thm6/CL/s_forlag/insect/7706958.thm.jpg?mygga">
            <a:extLst>
              <a:ext uri="{FF2B5EF4-FFF2-40B4-BE49-F238E27FC236}">
                <a16:creationId xmlns:a16="http://schemas.microsoft.com/office/drawing/2014/main" id="{03163CFC-4C8A-4A89-8209-4B4760160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87" y="1823879"/>
            <a:ext cx="14160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http://images.clipart.com/thm/thm6/CL/artineed/silhouette/fantasy_strange_pegasus_001/15385883.thm.gif?000">
            <a:extLst>
              <a:ext uri="{FF2B5EF4-FFF2-40B4-BE49-F238E27FC236}">
                <a16:creationId xmlns:a16="http://schemas.microsoft.com/office/drawing/2014/main" id="{2173F70A-FB4C-4729-BA37-FD9408DF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48" y="4216728"/>
            <a:ext cx="1016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5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468C-C14F-4C25-AE1C-17158994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write these words using our</a:t>
            </a:r>
            <a:br>
              <a:rPr lang="en-GB" dirty="0"/>
            </a:br>
            <a:r>
              <a:rPr lang="en-GB" dirty="0"/>
              <a:t>spelling pattern - </a:t>
            </a:r>
            <a:r>
              <a:rPr lang="en-GB" dirty="0" err="1"/>
              <a:t>kn</a:t>
            </a:r>
            <a:r>
              <a:rPr lang="en-GB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0CE82-1E9E-45BE-9194-625C134F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FF09-44FC-404B-B03E-0D2E046C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F9AD1-89DB-46A3-86BC-99D5C81D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FC26F-3D01-4BFF-96CD-5C9E02EC6D36}"/>
              </a:ext>
            </a:extLst>
          </p:cNvPr>
          <p:cNvSpPr txBox="1"/>
          <p:nvPr/>
        </p:nvSpPr>
        <p:spPr>
          <a:xfrm>
            <a:off x="852256" y="3429000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knee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53AE1D-B6C2-4847-A798-1343ED83BAFD}"/>
              </a:ext>
            </a:extLst>
          </p:cNvPr>
          <p:cNvSpPr txBox="1"/>
          <p:nvPr/>
        </p:nvSpPr>
        <p:spPr>
          <a:xfrm>
            <a:off x="3232087" y="3357878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knit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B2F2CF-C064-46D2-BC74-1AD26F92CE3B}"/>
              </a:ext>
            </a:extLst>
          </p:cNvPr>
          <p:cNvSpPr txBox="1"/>
          <p:nvPr/>
        </p:nvSpPr>
        <p:spPr>
          <a:xfrm>
            <a:off x="5381347" y="3357878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knot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945670-C589-410B-BF13-3B3E3E0F8B45}"/>
              </a:ext>
            </a:extLst>
          </p:cNvPr>
          <p:cNvSpPr txBox="1"/>
          <p:nvPr/>
        </p:nvSpPr>
        <p:spPr>
          <a:xfrm>
            <a:off x="2075709" y="5428921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knight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5AF77-AEF2-4B74-AF09-8714664397C8}"/>
              </a:ext>
            </a:extLst>
          </p:cNvPr>
          <p:cNvSpPr txBox="1"/>
          <p:nvPr/>
        </p:nvSpPr>
        <p:spPr>
          <a:xfrm>
            <a:off x="4572000" y="5455623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knock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F9B22D-EBAA-4C68-BC2E-536014929EB5}"/>
              </a:ext>
            </a:extLst>
          </p:cNvPr>
          <p:cNvSpPr/>
          <p:nvPr/>
        </p:nvSpPr>
        <p:spPr>
          <a:xfrm>
            <a:off x="1298628" y="3483214"/>
            <a:ext cx="10652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507A93-C60A-442E-B352-3D57E11224B6}"/>
              </a:ext>
            </a:extLst>
          </p:cNvPr>
          <p:cNvSpPr/>
          <p:nvPr/>
        </p:nvSpPr>
        <p:spPr>
          <a:xfrm>
            <a:off x="3577046" y="3417467"/>
            <a:ext cx="10652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78BF35-3819-4C05-8468-68B911D28048}"/>
              </a:ext>
            </a:extLst>
          </p:cNvPr>
          <p:cNvSpPr/>
          <p:nvPr/>
        </p:nvSpPr>
        <p:spPr>
          <a:xfrm>
            <a:off x="5794193" y="3400292"/>
            <a:ext cx="10652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4E876C-74A6-42A9-90B8-76026B190370}"/>
              </a:ext>
            </a:extLst>
          </p:cNvPr>
          <p:cNvSpPr/>
          <p:nvPr/>
        </p:nvSpPr>
        <p:spPr>
          <a:xfrm>
            <a:off x="2488555" y="5500043"/>
            <a:ext cx="10652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BBCBEB-5C06-4DF8-8037-887F0114D8BD}"/>
              </a:ext>
            </a:extLst>
          </p:cNvPr>
          <p:cNvSpPr/>
          <p:nvPr/>
        </p:nvSpPr>
        <p:spPr>
          <a:xfrm>
            <a:off x="5049798" y="5548287"/>
            <a:ext cx="10652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5382260-0814-454E-AEEF-65B4167E9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47" y="4132512"/>
            <a:ext cx="84988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12E3FDBD-5474-454A-80F5-F3FF2C62A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88" y="1904255"/>
            <a:ext cx="13414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E589158D-1334-41B3-A68A-7ADA3347C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29" y="1974890"/>
            <a:ext cx="18208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08A3A072-E3C0-45AE-9DCC-844B7B71B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65" y="4085712"/>
            <a:ext cx="814123" cy="134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4E8B8D6-622E-45F2-B584-3D90B8DCA874}"/>
              </a:ext>
            </a:extLst>
          </p:cNvPr>
          <p:cNvGrpSpPr>
            <a:grpSpLocks/>
          </p:cNvGrpSpPr>
          <p:nvPr/>
        </p:nvGrpSpPr>
        <p:grpSpPr bwMode="auto">
          <a:xfrm>
            <a:off x="1017817" y="1924170"/>
            <a:ext cx="1186306" cy="1325563"/>
            <a:chOff x="764337" y="3641124"/>
            <a:chExt cx="1575209" cy="157754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4A00EAA-180F-43EB-AAB6-D2FB2809D7A1}"/>
                </a:ext>
              </a:extLst>
            </p:cNvPr>
            <p:cNvSpPr/>
            <p:nvPr/>
          </p:nvSpPr>
          <p:spPr>
            <a:xfrm>
              <a:off x="764337" y="3644298"/>
              <a:ext cx="1573621" cy="15743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C57E877-1170-48E0-8B71-90C5EC083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737" t="10846" r="31161" b="17428"/>
            <a:stretch/>
          </p:blipFill>
          <p:spPr>
            <a:xfrm>
              <a:off x="790834" y="3641124"/>
              <a:ext cx="1548712" cy="157754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1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4955" y="176591"/>
            <a:ext cx="7886700" cy="1325563"/>
          </a:xfrm>
        </p:spPr>
        <p:txBody>
          <a:bodyPr>
            <a:noAutofit/>
          </a:bodyPr>
          <a:lstStyle/>
          <a:p>
            <a:r>
              <a:rPr lang="en-US" dirty="0"/>
              <a:t>Spot the </a:t>
            </a:r>
            <a:r>
              <a:rPr lang="en-US" dirty="0" err="1"/>
              <a:t>gn</a:t>
            </a:r>
            <a:r>
              <a:rPr lang="en-US" dirty="0"/>
              <a:t> and </a:t>
            </a:r>
            <a:r>
              <a:rPr lang="en-US" dirty="0" err="1"/>
              <a:t>kn</a:t>
            </a:r>
            <a:r>
              <a:rPr lang="en-US" dirty="0"/>
              <a:t> words in our sentences?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AB3FBD-0E47-45C2-A6D2-109742A4C2C1}"/>
              </a:ext>
            </a:extLst>
          </p:cNvPr>
          <p:cNvSpPr txBox="1">
            <a:spLocks/>
          </p:cNvSpPr>
          <p:nvPr/>
        </p:nvSpPr>
        <p:spPr bwMode="auto">
          <a:xfrm>
            <a:off x="-41652" y="1628414"/>
            <a:ext cx="92471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The gnarled tree was very old.</a:t>
            </a:r>
            <a:endParaRPr lang="en-US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0F73E1-76BA-4C2E-A377-214BC4D5B10E}"/>
              </a:ext>
            </a:extLst>
          </p:cNvPr>
          <p:cNvSpPr txBox="1">
            <a:spLocks/>
          </p:cNvSpPr>
          <p:nvPr/>
        </p:nvSpPr>
        <p:spPr bwMode="auto">
          <a:xfrm>
            <a:off x="20636" y="3990187"/>
            <a:ext cx="89519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Should we knock or ring the bell?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062AD8-44C4-4FC8-A7DC-F28C5143832B}"/>
              </a:ext>
            </a:extLst>
          </p:cNvPr>
          <p:cNvSpPr txBox="1">
            <a:spLocks/>
          </p:cNvSpPr>
          <p:nvPr/>
        </p:nvSpPr>
        <p:spPr bwMode="auto">
          <a:xfrm>
            <a:off x="20636" y="2649693"/>
            <a:ext cx="92471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Scouts need to be able to tie knots.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4A2CD6-FEF6-4798-9376-74F2EB1C59A1}"/>
              </a:ext>
            </a:extLst>
          </p:cNvPr>
          <p:cNvSpPr txBox="1">
            <a:spLocks/>
          </p:cNvSpPr>
          <p:nvPr/>
        </p:nvSpPr>
        <p:spPr bwMode="auto">
          <a:xfrm>
            <a:off x="-872046" y="5330681"/>
            <a:ext cx="928370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800" dirty="0">
                <a:latin typeface="Comic Sans MS" panose="030F0702030302020204" pitchFamily="66" charset="0"/>
              </a:rPr>
              <a:t>A gnat is a tiny, annoying bug.</a:t>
            </a:r>
          </a:p>
        </p:txBody>
      </p:sp>
    </p:spTree>
    <p:extLst>
      <p:ext uri="{BB962C8B-B14F-4D97-AF65-F5344CB8AC3E}">
        <p14:creationId xmlns:p14="http://schemas.microsoft.com/office/powerpoint/2010/main" val="14374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AE3F06C-AC51-4537-ACC9-6E948B8D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the sheet for today to complete this</a:t>
            </a:r>
            <a:br>
              <a:rPr lang="en-GB" dirty="0"/>
            </a:br>
            <a:r>
              <a:rPr lang="en-GB" dirty="0"/>
              <a:t>activity. Your sheet should look like this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076B5-9FD6-4EFA-A4B6-0A98C6D346B3}"/>
              </a:ext>
            </a:extLst>
          </p:cNvPr>
          <p:cNvSpPr txBox="1"/>
          <p:nvPr/>
        </p:nvSpPr>
        <p:spPr>
          <a:xfrm>
            <a:off x="5739155" y="1516068"/>
            <a:ext cx="32333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1 – Complete the missing letters to complete the </a:t>
            </a:r>
            <a:r>
              <a:rPr lang="en-GB" dirty="0" err="1"/>
              <a:t>kn</a:t>
            </a:r>
            <a:r>
              <a:rPr lang="en-GB" dirty="0"/>
              <a:t> words and then choose the correct one to finish each sentence.</a:t>
            </a:r>
          </a:p>
          <a:p>
            <a:endParaRPr lang="en-GB" dirty="0"/>
          </a:p>
          <a:p>
            <a:r>
              <a:rPr lang="en-GB" dirty="0"/>
              <a:t>Task 2 Look at the words, say them out loud and the try to write them down without looking!</a:t>
            </a:r>
          </a:p>
          <a:p>
            <a:endParaRPr lang="en-GB" dirty="0"/>
          </a:p>
          <a:p>
            <a:r>
              <a:rPr lang="en-GB" dirty="0"/>
              <a:t>If you can’t print off the sheet, don’t worry. Just use your finger to track the path on the screen.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1E1B3C-C84F-4F19-B640-14F5BB4DC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779" y="1600259"/>
            <a:ext cx="3585418" cy="42116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F8F38D-B23A-49FF-BDF2-6F60F2DEF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862" y="3547105"/>
            <a:ext cx="2209794" cy="3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8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271</Words>
  <Application>Microsoft Office PowerPoint</Application>
  <PresentationFormat>On-screen Show (4:3)</PresentationFormat>
  <Paragraphs>54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Comic Sans MS</vt:lpstr>
      <vt:lpstr>Sassoon Infant Rg</vt:lpstr>
      <vt:lpstr>Twinkl</vt:lpstr>
      <vt:lpstr>Twinkl SemiBold</vt:lpstr>
      <vt:lpstr>Office Theme</vt:lpstr>
      <vt:lpstr>1_Blank</vt:lpstr>
      <vt:lpstr>Monday 11th May 2020</vt:lpstr>
      <vt:lpstr>PowerPoint Presentation</vt:lpstr>
      <vt:lpstr>There aren’t many words that use gn. Here are some examples:</vt:lpstr>
      <vt:lpstr>Can you write these words using our spelling pattern - kn?</vt:lpstr>
      <vt:lpstr>Spot the gn and kn words in our sentences? </vt:lpstr>
      <vt:lpstr>Use the sheet for today to complete this activity. Your sheet should look like this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44</cp:revision>
  <cp:lastPrinted>2019-10-08T11:03:42Z</cp:lastPrinted>
  <dcterms:created xsi:type="dcterms:W3CDTF">2016-12-22T17:25:20Z</dcterms:created>
  <dcterms:modified xsi:type="dcterms:W3CDTF">2020-05-01T12:00:19Z</dcterms:modified>
  <cp:category>Templates</cp:category>
</cp:coreProperties>
</file>