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88" r:id="rId4"/>
    <p:sldId id="287" r:id="rId5"/>
    <p:sldId id="286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0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NUMBERS TO 100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1 – Counting numbers to 100.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E29D771-449D-4180-B167-5E23DC19F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9"/>
          <a:stretch/>
        </p:blipFill>
        <p:spPr>
          <a:xfrm>
            <a:off x="6215270" y="1279900"/>
            <a:ext cx="5738191" cy="5578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659585"/>
            <a:ext cx="11502887" cy="74514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Let’s practice counting in multiples of 10!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689113" y="140473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2338736" y="140473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3988359" y="140473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5615744" y="140473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7265367" y="140473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85D5DDF1-D0A2-44DA-B0CC-662918A4040B}"/>
              </a:ext>
            </a:extLst>
          </p:cNvPr>
          <p:cNvSpPr txBox="1">
            <a:spLocks/>
          </p:cNvSpPr>
          <p:nvPr/>
        </p:nvSpPr>
        <p:spPr>
          <a:xfrm>
            <a:off x="689113" y="2857645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60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54446E29-8D07-4291-B766-2F5C3C07FEAD}"/>
              </a:ext>
            </a:extLst>
          </p:cNvPr>
          <p:cNvSpPr txBox="1">
            <a:spLocks/>
          </p:cNvSpPr>
          <p:nvPr/>
        </p:nvSpPr>
        <p:spPr>
          <a:xfrm>
            <a:off x="2338736" y="2857645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A0CB98E-FB20-41B8-ADDB-6D369F0A107B}"/>
              </a:ext>
            </a:extLst>
          </p:cNvPr>
          <p:cNvSpPr txBox="1">
            <a:spLocks/>
          </p:cNvSpPr>
          <p:nvPr/>
        </p:nvSpPr>
        <p:spPr>
          <a:xfrm>
            <a:off x="3988359" y="2857645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80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73E2AEB5-BCCB-41E4-99FC-4CC377FE9186}"/>
              </a:ext>
            </a:extLst>
          </p:cNvPr>
          <p:cNvSpPr txBox="1">
            <a:spLocks/>
          </p:cNvSpPr>
          <p:nvPr/>
        </p:nvSpPr>
        <p:spPr>
          <a:xfrm>
            <a:off x="5615744" y="2857645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90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B9E01AC9-D0B7-47E8-8A42-0DD6EBA6116A}"/>
              </a:ext>
            </a:extLst>
          </p:cNvPr>
          <p:cNvSpPr txBox="1">
            <a:spLocks/>
          </p:cNvSpPr>
          <p:nvPr/>
        </p:nvSpPr>
        <p:spPr>
          <a:xfrm>
            <a:off x="7265367" y="2857645"/>
            <a:ext cx="2267237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E341B1-0655-4740-9770-473E5407ABB8}"/>
              </a:ext>
            </a:extLst>
          </p:cNvPr>
          <p:cNvSpPr/>
          <p:nvPr/>
        </p:nvSpPr>
        <p:spPr>
          <a:xfrm>
            <a:off x="11370365" y="1349309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7716528-40B3-4051-84CF-25A894A70E7E}"/>
              </a:ext>
            </a:extLst>
          </p:cNvPr>
          <p:cNvSpPr/>
          <p:nvPr/>
        </p:nvSpPr>
        <p:spPr>
          <a:xfrm>
            <a:off x="11370366" y="1916739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E777E6E-A5B2-475A-9288-359042558E99}"/>
              </a:ext>
            </a:extLst>
          </p:cNvPr>
          <p:cNvSpPr/>
          <p:nvPr/>
        </p:nvSpPr>
        <p:spPr>
          <a:xfrm>
            <a:off x="11383618" y="2473330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41D7F23-348B-4279-9A91-0390E1C2D819}"/>
              </a:ext>
            </a:extLst>
          </p:cNvPr>
          <p:cNvSpPr/>
          <p:nvPr/>
        </p:nvSpPr>
        <p:spPr>
          <a:xfrm>
            <a:off x="11363740" y="3016668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8D90419-DCBB-41AF-9A52-59B3F2023A40}"/>
              </a:ext>
            </a:extLst>
          </p:cNvPr>
          <p:cNvSpPr/>
          <p:nvPr/>
        </p:nvSpPr>
        <p:spPr>
          <a:xfrm>
            <a:off x="11363739" y="3581685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CA47165-D2AE-4B79-9FDC-AD87B40237E5}"/>
              </a:ext>
            </a:extLst>
          </p:cNvPr>
          <p:cNvSpPr/>
          <p:nvPr/>
        </p:nvSpPr>
        <p:spPr>
          <a:xfrm>
            <a:off x="11370365" y="4114184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8E5663B-8F2A-4E31-B4F1-577000E4183A}"/>
              </a:ext>
            </a:extLst>
          </p:cNvPr>
          <p:cNvSpPr/>
          <p:nvPr/>
        </p:nvSpPr>
        <p:spPr>
          <a:xfrm>
            <a:off x="11370366" y="4665665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1AF251-9537-4F2E-A5AF-8DD64DE100B8}"/>
              </a:ext>
            </a:extLst>
          </p:cNvPr>
          <p:cNvSpPr/>
          <p:nvPr/>
        </p:nvSpPr>
        <p:spPr>
          <a:xfrm>
            <a:off x="11370365" y="5212035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BC66646-7C21-4A90-8ACC-2134B2EFA165}"/>
              </a:ext>
            </a:extLst>
          </p:cNvPr>
          <p:cNvSpPr/>
          <p:nvPr/>
        </p:nvSpPr>
        <p:spPr>
          <a:xfrm>
            <a:off x="11370365" y="5768627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A215995-F1E2-4490-A7F7-2CE32F1431D4}"/>
              </a:ext>
            </a:extLst>
          </p:cNvPr>
          <p:cNvSpPr/>
          <p:nvPr/>
        </p:nvSpPr>
        <p:spPr>
          <a:xfrm>
            <a:off x="11370366" y="6301408"/>
            <a:ext cx="556591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202385"/>
            <a:ext cx="11502887" cy="120234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We are going to practice counting objects up to 100.</a:t>
            </a:r>
            <a:br>
              <a:rPr lang="en-GB" sz="3600" dirty="0"/>
            </a:br>
            <a:r>
              <a:rPr lang="en-GB" sz="3600" dirty="0">
                <a:solidFill>
                  <a:srgbClr val="FF0000"/>
                </a:solidFill>
              </a:rPr>
              <a:t>How many eggs altogether?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0A8E3B9-9961-4996-89E3-47A35F71DBB7}"/>
              </a:ext>
            </a:extLst>
          </p:cNvPr>
          <p:cNvSpPr txBox="1">
            <a:spLocks/>
          </p:cNvSpPr>
          <p:nvPr/>
        </p:nvSpPr>
        <p:spPr>
          <a:xfrm>
            <a:off x="689113" y="1766141"/>
            <a:ext cx="4028661" cy="166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First, count the big groups of 10.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0A89B1-BE35-458A-883D-8421F423F952}"/>
              </a:ext>
            </a:extLst>
          </p:cNvPr>
          <p:cNvSpPr txBox="1">
            <a:spLocks/>
          </p:cNvSpPr>
          <p:nvPr/>
        </p:nvSpPr>
        <p:spPr>
          <a:xfrm>
            <a:off x="5022574" y="1766141"/>
            <a:ext cx="3286540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Put this number in your head.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546495D-B849-44CA-9411-515007D6B104}"/>
              </a:ext>
            </a:extLst>
          </p:cNvPr>
          <p:cNvSpPr txBox="1">
            <a:spLocks/>
          </p:cNvSpPr>
          <p:nvPr/>
        </p:nvSpPr>
        <p:spPr>
          <a:xfrm>
            <a:off x="8733182" y="1766141"/>
            <a:ext cx="3458818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Then, count on the ones.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FDD3B-C8C8-4548-99E2-65338656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66427" y="3671109"/>
            <a:ext cx="2590560" cy="16496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15D240-5647-4933-82E4-EA389B20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06126" y="3671109"/>
            <a:ext cx="2590560" cy="1649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038D78B-B362-4056-BC87-E40BA61A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70686" y="3671109"/>
            <a:ext cx="2590560" cy="16496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C374A79-6510-4694-BD43-F2D57FE88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43240" y="3671108"/>
            <a:ext cx="2590560" cy="16496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F353CA-3C82-4448-8D7B-03B930FC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07799" y="3671108"/>
            <a:ext cx="2590560" cy="1649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4571D7-4255-4304-8230-48ABAE546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7" t="6957" r="21931" b="9617"/>
          <a:stretch/>
        </p:blipFill>
        <p:spPr>
          <a:xfrm>
            <a:off x="9579511" y="4097167"/>
            <a:ext cx="1071787" cy="1601109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418978" y="571529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2202404" y="571529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4192775" y="5698276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6036640" y="571529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7880505" y="571529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EED6F2BA-FF58-4E87-8397-9A37FF295E6F}"/>
              </a:ext>
            </a:extLst>
          </p:cNvPr>
          <p:cNvSpPr txBox="1">
            <a:spLocks/>
          </p:cNvSpPr>
          <p:nvPr/>
        </p:nvSpPr>
        <p:spPr>
          <a:xfrm>
            <a:off x="9518136" y="6198414"/>
            <a:ext cx="2673864" cy="6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7030A0"/>
                </a:solidFill>
              </a:rPr>
              <a:t>51 52 53 54 </a:t>
            </a:r>
            <a:r>
              <a:rPr lang="en-GB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7651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5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659585"/>
            <a:ext cx="11502887" cy="74514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How many eggs altogether?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0A8E3B9-9961-4996-89E3-47A35F71DBB7}"/>
              </a:ext>
            </a:extLst>
          </p:cNvPr>
          <p:cNvSpPr txBox="1">
            <a:spLocks/>
          </p:cNvSpPr>
          <p:nvPr/>
        </p:nvSpPr>
        <p:spPr>
          <a:xfrm>
            <a:off x="689113" y="1766141"/>
            <a:ext cx="4028661" cy="166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First, count the big groups of 10.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0A89B1-BE35-458A-883D-8421F423F952}"/>
              </a:ext>
            </a:extLst>
          </p:cNvPr>
          <p:cNvSpPr txBox="1">
            <a:spLocks/>
          </p:cNvSpPr>
          <p:nvPr/>
        </p:nvSpPr>
        <p:spPr>
          <a:xfrm>
            <a:off x="5022574" y="1766141"/>
            <a:ext cx="3286540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Put this number in your head.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546495D-B849-44CA-9411-515007D6B104}"/>
              </a:ext>
            </a:extLst>
          </p:cNvPr>
          <p:cNvSpPr txBox="1">
            <a:spLocks/>
          </p:cNvSpPr>
          <p:nvPr/>
        </p:nvSpPr>
        <p:spPr>
          <a:xfrm>
            <a:off x="8733182" y="1766141"/>
            <a:ext cx="3458818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Then, count on the ones.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FDD3B-C8C8-4548-99E2-65338656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2878" y="3300614"/>
            <a:ext cx="1828803" cy="11645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15D240-5647-4933-82E4-EA389B20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94275" y="3300611"/>
            <a:ext cx="1828803" cy="11645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038D78B-B362-4056-BC87-E40BA61A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60770" y="3300612"/>
            <a:ext cx="1828801" cy="11645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C374A79-6510-4694-BD43-F2D57FE88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54165" y="3305727"/>
            <a:ext cx="1828801" cy="11645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F353CA-3C82-4448-8D7B-03B930FC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27287" y="3307240"/>
            <a:ext cx="1828801" cy="1164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4571D7-4255-4304-8230-48ABAE546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7" t="60235" r="21931" b="9617"/>
          <a:stretch/>
        </p:blipFill>
        <p:spPr>
          <a:xfrm>
            <a:off x="11027842" y="4313960"/>
            <a:ext cx="895309" cy="483326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-70054" y="479712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1263798" y="479696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2645896" y="479696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3998368" y="479696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5361165" y="4790343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EED6F2BA-FF58-4E87-8397-9A37FF295E6F}"/>
              </a:ext>
            </a:extLst>
          </p:cNvPr>
          <p:cNvSpPr txBox="1">
            <a:spLocks/>
          </p:cNvSpPr>
          <p:nvPr/>
        </p:nvSpPr>
        <p:spPr>
          <a:xfrm>
            <a:off x="10196350" y="5297107"/>
            <a:ext cx="2673864" cy="6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7030A0"/>
                </a:solidFill>
              </a:rPr>
              <a:t>81 </a:t>
            </a:r>
            <a:r>
              <a:rPr lang="en-GB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82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A3F9F5-6B0E-43C2-B706-11008DD4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00409" y="3307240"/>
            <a:ext cx="1828801" cy="11645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051417-975B-4512-B706-C7D3D625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49471" y="3300612"/>
            <a:ext cx="1828801" cy="11645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FBBB1-30F8-49DC-8DD4-552096D5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22593" y="3307239"/>
            <a:ext cx="1828801" cy="116454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9DD34D6-FDB7-4648-9A3F-052E5079B32A}"/>
              </a:ext>
            </a:extLst>
          </p:cNvPr>
          <p:cNvSpPr txBox="1">
            <a:spLocks/>
          </p:cNvSpPr>
          <p:nvPr/>
        </p:nvSpPr>
        <p:spPr>
          <a:xfrm>
            <a:off x="6732938" y="479696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60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427E607-A9C1-4502-9436-99130A18A8FA}"/>
              </a:ext>
            </a:extLst>
          </p:cNvPr>
          <p:cNvSpPr txBox="1">
            <a:spLocks/>
          </p:cNvSpPr>
          <p:nvPr/>
        </p:nvSpPr>
        <p:spPr>
          <a:xfrm>
            <a:off x="8097083" y="4786736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268AA16-D3CB-49C8-9A7F-4F53FE0F3B5D}"/>
              </a:ext>
            </a:extLst>
          </p:cNvPr>
          <p:cNvSpPr txBox="1">
            <a:spLocks/>
          </p:cNvSpPr>
          <p:nvPr/>
        </p:nvSpPr>
        <p:spPr>
          <a:xfrm>
            <a:off x="9467508" y="481053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6498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56" grpId="0"/>
      <p:bldP spid="67" grpId="0"/>
      <p:bldP spid="68" grpId="0"/>
      <p:bldP spid="69" grpId="0"/>
      <p:bldP spid="70" grpId="0"/>
      <p:bldP spid="71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21" y="254952"/>
            <a:ext cx="6414052" cy="74514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How many spots altogether?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0A8E3B9-9961-4996-89E3-47A35F71DBB7}"/>
              </a:ext>
            </a:extLst>
          </p:cNvPr>
          <p:cNvSpPr txBox="1">
            <a:spLocks/>
          </p:cNvSpPr>
          <p:nvPr/>
        </p:nvSpPr>
        <p:spPr>
          <a:xfrm>
            <a:off x="643758" y="2280007"/>
            <a:ext cx="4028661" cy="166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First, count the big groups of 10.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0A89B1-BE35-458A-883D-8421F423F952}"/>
              </a:ext>
            </a:extLst>
          </p:cNvPr>
          <p:cNvSpPr txBox="1">
            <a:spLocks/>
          </p:cNvSpPr>
          <p:nvPr/>
        </p:nvSpPr>
        <p:spPr>
          <a:xfrm>
            <a:off x="2713577" y="3435716"/>
            <a:ext cx="3286540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Put this number in your head.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262415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1878630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3486684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5016221" y="590514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6582470" y="588208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EED6F2BA-FF58-4E87-8397-9A37FF295E6F}"/>
              </a:ext>
            </a:extLst>
          </p:cNvPr>
          <p:cNvSpPr txBox="1">
            <a:spLocks/>
          </p:cNvSpPr>
          <p:nvPr/>
        </p:nvSpPr>
        <p:spPr>
          <a:xfrm>
            <a:off x="9943606" y="6382226"/>
            <a:ext cx="2248394" cy="6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7030A0"/>
                </a:solidFill>
              </a:rPr>
              <a:t>61 62 63 </a:t>
            </a:r>
            <a:r>
              <a:rPr lang="en-GB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0E4A-6CB7-4998-B160-5EF26D5D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4513536"/>
            <a:ext cx="1451503" cy="1470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1BE8A-2D36-4CCF-B754-AFE84B9A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91" y="4513535"/>
            <a:ext cx="1451503" cy="1470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63B1BA-44CD-4BE6-AB34-AABD4BAE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83" y="4513535"/>
            <a:ext cx="1451503" cy="1470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C0683E-4F24-43A9-A961-C6785137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46" y="4513535"/>
            <a:ext cx="1451503" cy="1470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1BCE43-1200-43CD-835A-4C0E7A87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44" y="4513535"/>
            <a:ext cx="1451503" cy="1470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ED868C-F0ED-4524-825B-388BAAFD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042" y="4513535"/>
            <a:ext cx="1451503" cy="1470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BC4DD-343A-4C9F-B01A-E71E418A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40" y="4499533"/>
            <a:ext cx="1451503" cy="147460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322EE9A-B7B2-40E8-A448-83928C35470F}"/>
              </a:ext>
            </a:extLst>
          </p:cNvPr>
          <p:cNvSpPr txBox="1">
            <a:spLocks/>
          </p:cNvSpPr>
          <p:nvPr/>
        </p:nvSpPr>
        <p:spPr>
          <a:xfrm>
            <a:off x="8175848" y="589361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60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59858-C571-4428-9581-80905F51A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79"/>
          <a:stretch/>
        </p:blipFill>
        <p:spPr>
          <a:xfrm>
            <a:off x="7713947" y="0"/>
            <a:ext cx="4478053" cy="435311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DD35330-29A0-4896-9EE0-691D0558E5E9}"/>
              </a:ext>
            </a:extLst>
          </p:cNvPr>
          <p:cNvSpPr txBox="1">
            <a:spLocks/>
          </p:cNvSpPr>
          <p:nvPr/>
        </p:nvSpPr>
        <p:spPr>
          <a:xfrm>
            <a:off x="1104469" y="1098428"/>
            <a:ext cx="6414052" cy="118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Use the hundred square to help you count on.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9F0279B-DDC5-434F-87A9-0A1CB37626D7}"/>
              </a:ext>
            </a:extLst>
          </p:cNvPr>
          <p:cNvSpPr txBox="1">
            <a:spLocks/>
          </p:cNvSpPr>
          <p:nvPr/>
        </p:nvSpPr>
        <p:spPr>
          <a:xfrm>
            <a:off x="5090909" y="2285455"/>
            <a:ext cx="2711628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Then, count on the ones.</a:t>
            </a:r>
          </a:p>
        </p:txBody>
      </p:sp>
    </p:spTree>
    <p:extLst>
      <p:ext uri="{BB962C8B-B14F-4D97-AF65-F5344CB8AC3E}">
        <p14:creationId xmlns:p14="http://schemas.microsoft.com/office/powerpoint/2010/main" val="14554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56" grpId="0"/>
      <p:bldP spid="67" grpId="0"/>
      <p:bldP spid="68" grpId="0"/>
      <p:bldP spid="69" grpId="0"/>
      <p:bldP spid="70" grpId="0"/>
      <p:bldP spid="71" grpId="0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21" y="161051"/>
            <a:ext cx="6414052" cy="74514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How many sticks altogether?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0A8E3B9-9961-4996-89E3-47A35F71DBB7}"/>
              </a:ext>
            </a:extLst>
          </p:cNvPr>
          <p:cNvSpPr txBox="1">
            <a:spLocks/>
          </p:cNvSpPr>
          <p:nvPr/>
        </p:nvSpPr>
        <p:spPr>
          <a:xfrm>
            <a:off x="486431" y="2094227"/>
            <a:ext cx="4028661" cy="166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First, count the big groups of 10.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0A89B1-BE35-458A-883D-8421F423F952}"/>
              </a:ext>
            </a:extLst>
          </p:cNvPr>
          <p:cNvSpPr txBox="1">
            <a:spLocks/>
          </p:cNvSpPr>
          <p:nvPr/>
        </p:nvSpPr>
        <p:spPr>
          <a:xfrm>
            <a:off x="2713577" y="3249256"/>
            <a:ext cx="3286540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Put this number in your head.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262415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1878630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3486684" y="590154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5016221" y="590514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6582470" y="588208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EED6F2BA-FF58-4E87-8397-9A37FF295E6F}"/>
              </a:ext>
            </a:extLst>
          </p:cNvPr>
          <p:cNvSpPr txBox="1">
            <a:spLocks/>
          </p:cNvSpPr>
          <p:nvPr/>
        </p:nvSpPr>
        <p:spPr>
          <a:xfrm>
            <a:off x="8865704" y="6329218"/>
            <a:ext cx="3326296" cy="6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7030A0"/>
                </a:solidFill>
              </a:rPr>
              <a:t>61 62 </a:t>
            </a:r>
            <a:r>
              <a:rPr lang="en-GB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63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322EE9A-B7B2-40E8-A448-83928C35470F}"/>
              </a:ext>
            </a:extLst>
          </p:cNvPr>
          <p:cNvSpPr txBox="1">
            <a:spLocks/>
          </p:cNvSpPr>
          <p:nvPr/>
        </p:nvSpPr>
        <p:spPr>
          <a:xfrm>
            <a:off x="8175848" y="5893617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7030A0"/>
                </a:solidFill>
              </a:rPr>
              <a:t>60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59858-C571-4428-9581-80905F51A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9"/>
          <a:stretch/>
        </p:blipFill>
        <p:spPr>
          <a:xfrm>
            <a:off x="7696879" y="-15777"/>
            <a:ext cx="4478053" cy="435311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DD35330-29A0-4896-9EE0-691D0558E5E9}"/>
              </a:ext>
            </a:extLst>
          </p:cNvPr>
          <p:cNvSpPr txBox="1">
            <a:spLocks/>
          </p:cNvSpPr>
          <p:nvPr/>
        </p:nvSpPr>
        <p:spPr>
          <a:xfrm>
            <a:off x="1104469" y="929823"/>
            <a:ext cx="6414052" cy="118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Use the hundred square to help you count on.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9F0279B-DDC5-434F-87A9-0A1CB37626D7}"/>
              </a:ext>
            </a:extLst>
          </p:cNvPr>
          <p:cNvSpPr txBox="1">
            <a:spLocks/>
          </p:cNvSpPr>
          <p:nvPr/>
        </p:nvSpPr>
        <p:spPr>
          <a:xfrm>
            <a:off x="4965281" y="2202544"/>
            <a:ext cx="2711628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Then, count on the ones.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6C452B-87EE-4AE3-8392-5B46763B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" y="4235647"/>
            <a:ext cx="1491582" cy="17161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415375-155E-4F0A-B36E-BF837F800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30" y="4233203"/>
            <a:ext cx="1491582" cy="1716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871F1B-7839-4A2C-82F0-21DFB0DB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938" y="4233202"/>
            <a:ext cx="1491582" cy="17161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6547D1-412B-4C54-8AA9-B38EDEA3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929" y="4225463"/>
            <a:ext cx="1491582" cy="17161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26037D-88AF-4C91-BF08-160E0F4D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37" y="4225463"/>
            <a:ext cx="1491582" cy="17161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EA2E8F-A5DC-450F-8DE2-E45D1696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17" y="4225463"/>
            <a:ext cx="1491582" cy="1716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D22C9-2756-4C88-AC60-45160C4FA6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3701" y="4401880"/>
            <a:ext cx="1174347" cy="14917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5A8DA0-FBB3-4E77-9E51-1987227B4E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0936" y="4583446"/>
            <a:ext cx="1174347" cy="1491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31DB4E-3D8B-4FE0-A792-9405754142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0634" y="4492663"/>
            <a:ext cx="1174347" cy="14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56" grpId="0"/>
      <p:bldP spid="67" grpId="0"/>
      <p:bldP spid="68" grpId="0"/>
      <p:bldP spid="69" grpId="0"/>
      <p:bldP spid="70" grpId="0"/>
      <p:bldP spid="71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FEF013E-3E3E-4F54-9F17-E8014649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049" y="2299390"/>
            <a:ext cx="4800000" cy="4590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21" y="161051"/>
            <a:ext cx="6414052" cy="74514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How many counters altogether on the ten frames?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0A8E3B9-9961-4996-89E3-47A35F71DBB7}"/>
              </a:ext>
            </a:extLst>
          </p:cNvPr>
          <p:cNvSpPr txBox="1">
            <a:spLocks/>
          </p:cNvSpPr>
          <p:nvPr/>
        </p:nvSpPr>
        <p:spPr>
          <a:xfrm>
            <a:off x="3091529" y="4584436"/>
            <a:ext cx="4028661" cy="166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First, count the big groups of 10.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0A89B1-BE35-458A-883D-8421F423F952}"/>
              </a:ext>
            </a:extLst>
          </p:cNvPr>
          <p:cNvSpPr txBox="1">
            <a:spLocks/>
          </p:cNvSpPr>
          <p:nvPr/>
        </p:nvSpPr>
        <p:spPr>
          <a:xfrm>
            <a:off x="6203716" y="5727146"/>
            <a:ext cx="3286540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Put this number in your head.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8FF26AF-3730-4DB0-B7AC-158EFD2E81DD}"/>
              </a:ext>
            </a:extLst>
          </p:cNvPr>
          <p:cNvSpPr txBox="1">
            <a:spLocks/>
          </p:cNvSpPr>
          <p:nvPr/>
        </p:nvSpPr>
        <p:spPr>
          <a:xfrm>
            <a:off x="1533569" y="3658153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E34B244C-BF84-4142-A3C5-0E28356B5CA9}"/>
              </a:ext>
            </a:extLst>
          </p:cNvPr>
          <p:cNvSpPr txBox="1">
            <a:spLocks/>
          </p:cNvSpPr>
          <p:nvPr/>
        </p:nvSpPr>
        <p:spPr>
          <a:xfrm>
            <a:off x="2488230" y="249326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9F28C78-150A-4F87-ACE4-5539644BB037}"/>
              </a:ext>
            </a:extLst>
          </p:cNvPr>
          <p:cNvSpPr txBox="1">
            <a:spLocks/>
          </p:cNvSpPr>
          <p:nvPr/>
        </p:nvSpPr>
        <p:spPr>
          <a:xfrm>
            <a:off x="3456237" y="3635974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5B3F476-C5F6-4A1C-83D4-47FA617AE0F2}"/>
              </a:ext>
            </a:extLst>
          </p:cNvPr>
          <p:cNvSpPr txBox="1">
            <a:spLocks/>
          </p:cNvSpPr>
          <p:nvPr/>
        </p:nvSpPr>
        <p:spPr>
          <a:xfrm>
            <a:off x="4422109" y="2492988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B9264B9-6CA0-4923-806C-1356061FC432}"/>
              </a:ext>
            </a:extLst>
          </p:cNvPr>
          <p:cNvSpPr txBox="1">
            <a:spLocks/>
          </p:cNvSpPr>
          <p:nvPr/>
        </p:nvSpPr>
        <p:spPr>
          <a:xfrm>
            <a:off x="5378905" y="3647100"/>
            <a:ext cx="1649623" cy="1142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EED6F2BA-FF58-4E87-8397-9A37FF295E6F}"/>
              </a:ext>
            </a:extLst>
          </p:cNvPr>
          <p:cNvSpPr txBox="1">
            <a:spLocks/>
          </p:cNvSpPr>
          <p:nvPr/>
        </p:nvSpPr>
        <p:spPr>
          <a:xfrm>
            <a:off x="2189535" y="6440893"/>
            <a:ext cx="3326296" cy="6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C00000"/>
                </a:solidFill>
              </a:rPr>
              <a:t>51 52 53 54 55 </a:t>
            </a:r>
            <a:r>
              <a:rPr lang="en-GB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56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59858-C571-4428-9581-80905F51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79"/>
          <a:stretch/>
        </p:blipFill>
        <p:spPr>
          <a:xfrm>
            <a:off x="7661871" y="0"/>
            <a:ext cx="4478053" cy="435311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DD35330-29A0-4896-9EE0-691D0558E5E9}"/>
              </a:ext>
            </a:extLst>
          </p:cNvPr>
          <p:cNvSpPr txBox="1">
            <a:spLocks/>
          </p:cNvSpPr>
          <p:nvPr/>
        </p:nvSpPr>
        <p:spPr>
          <a:xfrm>
            <a:off x="1104469" y="1375894"/>
            <a:ext cx="6414052" cy="118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Remember a full ten frame is 10! We don’t have to count every one!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9F0279B-DDC5-434F-87A9-0A1CB37626D7}"/>
              </a:ext>
            </a:extLst>
          </p:cNvPr>
          <p:cNvSpPr txBox="1">
            <a:spLocks/>
          </p:cNvSpPr>
          <p:nvPr/>
        </p:nvSpPr>
        <p:spPr>
          <a:xfrm>
            <a:off x="8822327" y="4594628"/>
            <a:ext cx="2711628" cy="1202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7030A0"/>
                </a:solidFill>
              </a:rPr>
              <a:t>Then, count on the ones.</a:t>
            </a:r>
          </a:p>
        </p:txBody>
      </p:sp>
    </p:spTree>
    <p:extLst>
      <p:ext uri="{BB962C8B-B14F-4D97-AF65-F5344CB8AC3E}">
        <p14:creationId xmlns:p14="http://schemas.microsoft.com/office/powerpoint/2010/main" val="6102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56" grpId="0"/>
      <p:bldP spid="67" grpId="0"/>
      <p:bldP spid="68" grpId="0"/>
      <p:bldP spid="69" grpId="0"/>
      <p:bldP spid="70" grpId="0"/>
      <p:bldP spid="71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679</TotalTime>
  <Words>267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Year 1- NUMBERS TO 100</vt:lpstr>
      <vt:lpstr>Let’s practice counting in multiples of 10!</vt:lpstr>
      <vt:lpstr>We are going to practice counting objects up to 100. How many eggs altogether?</vt:lpstr>
      <vt:lpstr>How many eggs altogether?</vt:lpstr>
      <vt:lpstr>How many spots altogether?</vt:lpstr>
      <vt:lpstr>How many sticks altogether?</vt:lpstr>
      <vt:lpstr>How many counters altogether on the ten frames?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Suzanne Cozens</cp:lastModifiedBy>
  <cp:revision>66</cp:revision>
  <dcterms:created xsi:type="dcterms:W3CDTF">2020-03-20T11:22:32Z</dcterms:created>
  <dcterms:modified xsi:type="dcterms:W3CDTF">2020-05-23T13:44:17Z</dcterms:modified>
</cp:coreProperties>
</file>