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8" r:id="rId3"/>
    <p:sldId id="257" r:id="rId4"/>
    <p:sldId id="265" r:id="rId5"/>
    <p:sldId id="266" r:id="rId6"/>
    <p:sldId id="276" r:id="rId7"/>
    <p:sldId id="277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Week 1- Session 3</a:t>
            </a:r>
          </a:p>
        </p:txBody>
      </p:sp>
      <p:pic>
        <p:nvPicPr>
          <p:cNvPr id="14" name="Graphic 13" descr="Ladybug">
            <a:extLst>
              <a:ext uri="{FF2B5EF4-FFF2-40B4-BE49-F238E27FC236}">
                <a16:creationId xmlns:a16="http://schemas.microsoft.com/office/drawing/2014/main" id="{1DE205FB-53C7-44B7-9596-227628512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8634" y="-156959"/>
            <a:ext cx="2027703" cy="2027703"/>
          </a:xfrm>
          <a:prstGeom prst="rect">
            <a:avLst/>
          </a:prstGeom>
        </p:spPr>
      </p:pic>
      <p:pic>
        <p:nvPicPr>
          <p:cNvPr id="15" name="Graphic 14" descr="Ladybug">
            <a:extLst>
              <a:ext uri="{FF2B5EF4-FFF2-40B4-BE49-F238E27FC236}">
                <a16:creationId xmlns:a16="http://schemas.microsoft.com/office/drawing/2014/main" id="{4DC956C5-A5C9-4145-87CB-3D40FCA474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6782" y="-156959"/>
            <a:ext cx="2027703" cy="2027703"/>
          </a:xfrm>
          <a:prstGeom prst="rect">
            <a:avLst/>
          </a:prstGeom>
        </p:spPr>
      </p:pic>
      <p:pic>
        <p:nvPicPr>
          <p:cNvPr id="16" name="Graphic 15" descr="Ladybug">
            <a:extLst>
              <a:ext uri="{FF2B5EF4-FFF2-40B4-BE49-F238E27FC236}">
                <a16:creationId xmlns:a16="http://schemas.microsoft.com/office/drawing/2014/main" id="{E39D7603-CBEF-491C-861F-B9E5C650B4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208635" y="4987257"/>
            <a:ext cx="2027703" cy="2027703"/>
          </a:xfrm>
          <a:prstGeom prst="rect">
            <a:avLst/>
          </a:prstGeom>
        </p:spPr>
      </p:pic>
      <p:pic>
        <p:nvPicPr>
          <p:cNvPr id="17" name="Graphic 16" descr="Ladybug">
            <a:extLst>
              <a:ext uri="{FF2B5EF4-FFF2-40B4-BE49-F238E27FC236}">
                <a16:creationId xmlns:a16="http://schemas.microsoft.com/office/drawing/2014/main" id="{D14EBE3F-8CCD-4A55-B704-870E5CB26F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46782" y="4987257"/>
            <a:ext cx="2027703" cy="20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doubling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206178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752161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The double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739337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the double of ___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1369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5032" y="4039045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1131723" y="6214768"/>
            <a:ext cx="946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Can you write these sums as a number sentence?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3F4C71-DF1A-4589-99CE-2AE2728FBBE0}"/>
              </a:ext>
            </a:extLst>
          </p:cNvPr>
          <p:cNvGrpSpPr/>
          <p:nvPr/>
        </p:nvGrpSpPr>
        <p:grpSpPr>
          <a:xfrm>
            <a:off x="8694580" y="1806696"/>
            <a:ext cx="2100495" cy="1708642"/>
            <a:chOff x="1374999" y="1780424"/>
            <a:chExt cx="2943251" cy="2644914"/>
          </a:xfrm>
        </p:grpSpPr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2AFA5EF1-0216-4419-B2F0-3E0644ABC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1070" y="2391532"/>
              <a:ext cx="718210" cy="728165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D4C7C9C2-1D88-4276-9221-5966A52AB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4999" y="2391533"/>
              <a:ext cx="718210" cy="728165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CE2A35F2-CDBD-44A3-A881-9B8FCAA3EB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2111" y="3039482"/>
              <a:ext cx="718210" cy="728165"/>
            </a:xfrm>
            <a:prstGeom prst="rect">
              <a:avLst/>
            </a:prstGeom>
          </p:spPr>
        </p:pic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E790174E-1C40-4E2F-AD63-E08E4D7ED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040" y="2375417"/>
              <a:ext cx="718210" cy="728165"/>
            </a:xfrm>
            <a:prstGeom prst="rect">
              <a:avLst/>
            </a:prstGeom>
          </p:spPr>
        </p:pic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220CD643-563E-4FA4-918C-869DA7657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3744" y="3006197"/>
              <a:ext cx="718210" cy="728165"/>
            </a:xfrm>
            <a:prstGeom prst="rect">
              <a:avLst/>
            </a:prstGeom>
          </p:spPr>
        </p:pic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A2292AB0-5509-4022-81CA-1D017FF5F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7928" y="3687432"/>
              <a:ext cx="718210" cy="728165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EBCC040B-8BB9-4B13-A45F-A53258B52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935" y="3032759"/>
              <a:ext cx="718210" cy="728165"/>
            </a:xfrm>
            <a:prstGeom prst="rect">
              <a:avLst/>
            </a:prstGeom>
          </p:spPr>
        </p:pic>
        <p:pic>
          <p:nvPicPr>
            <p:cNvPr id="118" name="Picture 117">
              <a:extLst>
                <a:ext uri="{FF2B5EF4-FFF2-40B4-BE49-F238E27FC236}">
                  <a16:creationId xmlns:a16="http://schemas.microsoft.com/office/drawing/2014/main" id="{9E518A34-B7F8-4221-9A45-73EBFC2EC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2744" y="1797941"/>
              <a:ext cx="718210" cy="728165"/>
            </a:xfrm>
            <a:prstGeom prst="rect">
              <a:avLst/>
            </a:prstGeom>
          </p:spPr>
        </p:pic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F0718BCB-5B88-4952-ADA2-11BFAA55F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4579" y="3697173"/>
              <a:ext cx="718210" cy="728165"/>
            </a:xfrm>
            <a:prstGeom prst="rect">
              <a:avLst/>
            </a:prstGeom>
          </p:spPr>
        </p:pic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E638B2AA-EE12-4061-BBCE-3848ADA27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691" y="2375417"/>
              <a:ext cx="718210" cy="728165"/>
            </a:xfrm>
            <a:prstGeom prst="rect">
              <a:avLst/>
            </a:prstGeom>
          </p:spPr>
        </p:pic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1C41A2A6-038C-447A-A934-624EF9B51A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5027" y="1780424"/>
              <a:ext cx="718210" cy="728165"/>
            </a:xfrm>
            <a:prstGeom prst="rect">
              <a:avLst/>
            </a:prstGeom>
          </p:spPr>
        </p:pic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7202FEBA-448D-4D06-8797-47DD438C2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273" y="1805521"/>
              <a:ext cx="718210" cy="728165"/>
            </a:xfrm>
            <a:prstGeom prst="rect">
              <a:avLst/>
            </a:prstGeom>
          </p:spPr>
        </p:pic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563841" y="1810438"/>
            <a:ext cx="2443319" cy="1707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23" name="Picture 122">
            <a:extLst>
              <a:ext uri="{FF2B5EF4-FFF2-40B4-BE49-F238E27FC236}">
                <a16:creationId xmlns:a16="http://schemas.microsoft.com/office/drawing/2014/main" id="{A637BFC3-473F-41CB-9D6D-8BE60FF95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21" y="1659587"/>
            <a:ext cx="718210" cy="72816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A390593D-E56B-4B3F-BDF9-0331E834F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765" y="2217505"/>
            <a:ext cx="718210" cy="728165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F5DAA846-34AE-4837-AD5A-A32BCEA45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21" y="2203997"/>
            <a:ext cx="718210" cy="728165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04C86680-E28D-481C-8333-2702E3977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782" y="2840507"/>
            <a:ext cx="718210" cy="728165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CDE1E886-AE1E-4AC9-8C6F-E2A1BECC8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23" y="2873568"/>
            <a:ext cx="718210" cy="728165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CA93B978-2501-4ACB-AB09-A5CFF03C5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126" y="2868397"/>
            <a:ext cx="718210" cy="728165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BBFA03C6-8483-41B7-84A5-7CEB61873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675" y="1657214"/>
            <a:ext cx="718210" cy="728165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F2922D3F-1D06-40CE-AEF4-D816DE469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619" y="2215132"/>
            <a:ext cx="718210" cy="728165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3B1BC3EE-CE47-44B5-8AA1-2C0CEC05C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975" y="2201624"/>
            <a:ext cx="718210" cy="728165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8F2E2938-4089-4CC0-99A7-979230B9F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36" y="2838134"/>
            <a:ext cx="718210" cy="728165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DB77C75A-CECB-4E23-B95D-EAE42EF2F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77" y="2871195"/>
            <a:ext cx="718210" cy="728165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08D0E944-83B4-43E9-A0FD-492822B271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80" y="2866024"/>
            <a:ext cx="718210" cy="728165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60B050CD-450D-4B7B-9CC9-DDC7F018D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54" y="3934945"/>
            <a:ext cx="718210" cy="728165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50049852-9ED7-4230-98CE-EFD3018D0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98" y="4492863"/>
            <a:ext cx="718210" cy="728165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001AACF0-CF4C-4A60-9D60-106C7F053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754" y="4479355"/>
            <a:ext cx="718210" cy="728165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5F018AA2-5A64-4D52-8A9B-75A073BC1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15" y="5115865"/>
            <a:ext cx="718210" cy="728165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113B199D-18B4-407C-8081-E7B17E90B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956" y="5148926"/>
            <a:ext cx="718210" cy="728165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6E0BED5B-18E4-4F2A-B4FF-4024B0F9D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759" y="5143755"/>
            <a:ext cx="718210" cy="728165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34031842-74B7-4469-B1EB-8A3DD3AFD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089" y="4074834"/>
            <a:ext cx="718210" cy="728165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2D8B13E9-B0F1-495A-BE8C-858608D6F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947" y="4530372"/>
            <a:ext cx="718210" cy="728165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0090A988-04B6-4DFB-B6C9-3295192AD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805" y="4542842"/>
            <a:ext cx="718210" cy="728165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6FD40D0F-B25F-49A4-8B5D-335B9361F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051" y="4894454"/>
            <a:ext cx="718210" cy="728165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213B8857-577D-4832-B270-145CE610A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233" y="4664476"/>
            <a:ext cx="512561" cy="470402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8A01DFD8-E376-4A6C-BD32-175D3648C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403" y="4664477"/>
            <a:ext cx="512561" cy="470402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EC435546-64C1-4751-B5DC-5670A96F5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783" y="5083059"/>
            <a:ext cx="512561" cy="470402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8CDC5051-BBBD-4900-B485-0C5F731D5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337" y="4654066"/>
            <a:ext cx="512561" cy="470402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BAF2E588-33D3-4DCE-89BC-85FCE4563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973" y="5061556"/>
            <a:ext cx="512561" cy="470402"/>
          </a:xfrm>
          <a:prstGeom prst="rect">
            <a:avLst/>
          </a:prstGeom>
        </p:spPr>
      </p:pic>
      <p:pic>
        <p:nvPicPr>
          <p:cNvPr id="154" name="Picture 153">
            <a:extLst>
              <a:ext uri="{FF2B5EF4-FFF2-40B4-BE49-F238E27FC236}">
                <a16:creationId xmlns:a16="http://schemas.microsoft.com/office/drawing/2014/main" id="{3B175003-B244-44AE-BB97-4B128EA2D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056" y="5078715"/>
            <a:ext cx="512561" cy="470402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BE82D1A6-727E-4DF4-AB15-9683732DC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62" y="4281010"/>
            <a:ext cx="512561" cy="470402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08EDFF80-A3CB-48EF-AFA0-130AF4D4A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000" y="4654066"/>
            <a:ext cx="512561" cy="470402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AC9AA65E-F3D2-4398-8194-12CE2BCA5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976" y="4269694"/>
            <a:ext cx="512561" cy="470402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2EFC5887-B015-4407-9786-C0C72E061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355" y="4285907"/>
            <a:ext cx="512561" cy="47040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598953" y="4199612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4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1369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6898" y="410182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115397" y="1894089"/>
            <a:ext cx="1382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132636" y="4330865"/>
            <a:ext cx="1382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10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A800D48-938A-4932-A351-9893CF6D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28" y="1601390"/>
            <a:ext cx="1715471" cy="173924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9092A97-B0CF-46D8-B4B5-7611CC1DB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29" y="4038166"/>
            <a:ext cx="1715471" cy="173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036DDD1-C8C3-4DD9-9642-763357F7A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13122" r="39674" b="34872"/>
          <a:stretch/>
        </p:blipFill>
        <p:spPr>
          <a:xfrm>
            <a:off x="7739269" y="1027906"/>
            <a:ext cx="4041914" cy="5436374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15348"/>
              </p:ext>
            </p:extLst>
          </p:nvPr>
        </p:nvGraphicFramePr>
        <p:xfrm>
          <a:off x="1967949" y="4662818"/>
          <a:ext cx="4969566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522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  <a:gridCol w="1656522">
                  <a:extLst>
                    <a:ext uri="{9D8B030D-6E8A-4147-A177-3AD203B41FA5}">
                      <a16:colId xmlns:a16="http://schemas.microsoft.com/office/drawing/2014/main" val="3066328266"/>
                    </a:ext>
                  </a:extLst>
                </a:gridCol>
                <a:gridCol w="1656522">
                  <a:extLst>
                    <a:ext uri="{9D8B030D-6E8A-4147-A177-3AD203B41FA5}">
                      <a16:colId xmlns:a16="http://schemas.microsoft.com/office/drawing/2014/main" val="252787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4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1898683" y="1752145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the double?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5363817" y="4792621"/>
            <a:ext cx="1364974" cy="1541917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CCBE7F3-77CF-4270-A96C-54909E1B41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13122" r="50686" b="34872"/>
          <a:stretch/>
        </p:blipFill>
        <p:spPr>
          <a:xfrm flipH="1">
            <a:off x="9760226" y="1027906"/>
            <a:ext cx="1994453" cy="543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1624"/>
              </p:ext>
            </p:extLst>
          </p:nvPr>
        </p:nvGraphicFramePr>
        <p:xfrm>
          <a:off x="1497496" y="4662818"/>
          <a:ext cx="5440020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3340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  <a:gridCol w="1813340">
                  <a:extLst>
                    <a:ext uri="{9D8B030D-6E8A-4147-A177-3AD203B41FA5}">
                      <a16:colId xmlns:a16="http://schemas.microsoft.com/office/drawing/2014/main" val="3066328266"/>
                    </a:ext>
                  </a:extLst>
                </a:gridCol>
                <a:gridCol w="1813340">
                  <a:extLst>
                    <a:ext uri="{9D8B030D-6E8A-4147-A177-3AD203B41FA5}">
                      <a16:colId xmlns:a16="http://schemas.microsoft.com/office/drawing/2014/main" val="252787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10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1898683" y="1752145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the double?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1497495" y="4662818"/>
            <a:ext cx="1775791" cy="180146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AE7A3-BCA2-45A6-B1DF-B4A377311B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6655" r="39782" b="21725"/>
          <a:stretch/>
        </p:blipFill>
        <p:spPr>
          <a:xfrm>
            <a:off x="8070574" y="1172691"/>
            <a:ext cx="3891722" cy="53201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8FBACF-0927-4351-9713-2F8AEB3AB6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6655" r="50605" b="21725"/>
          <a:stretch/>
        </p:blipFill>
        <p:spPr>
          <a:xfrm flipH="1">
            <a:off x="9981096" y="1172691"/>
            <a:ext cx="1981200" cy="532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43552"/>
              </p:ext>
            </p:extLst>
          </p:nvPr>
        </p:nvGraphicFramePr>
        <p:xfrm>
          <a:off x="1967948" y="4662818"/>
          <a:ext cx="5479773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591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  <a:gridCol w="1826591">
                  <a:extLst>
                    <a:ext uri="{9D8B030D-6E8A-4147-A177-3AD203B41FA5}">
                      <a16:colId xmlns:a16="http://schemas.microsoft.com/office/drawing/2014/main" val="3066328266"/>
                    </a:ext>
                  </a:extLst>
                </a:gridCol>
                <a:gridCol w="1826591">
                  <a:extLst>
                    <a:ext uri="{9D8B030D-6E8A-4147-A177-3AD203B41FA5}">
                      <a16:colId xmlns:a16="http://schemas.microsoft.com/office/drawing/2014/main" val="252787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8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1898683" y="1752145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the double?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4025347" y="4813879"/>
            <a:ext cx="1364974" cy="1541917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65F7EC-0FFF-4777-B43B-19A6CB7A3B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39782" b="27719"/>
          <a:stretch/>
        </p:blipFill>
        <p:spPr>
          <a:xfrm>
            <a:off x="7779025" y="1232970"/>
            <a:ext cx="4068417" cy="54086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D12E56-9712-42DE-B49A-333C9A0322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50456" b="27719"/>
          <a:stretch/>
        </p:blipFill>
        <p:spPr>
          <a:xfrm flipH="1">
            <a:off x="9786729" y="1232969"/>
            <a:ext cx="2060713" cy="54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6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pic>
        <p:nvPicPr>
          <p:cNvPr id="10" name="Graphic 9" descr="Ladybug">
            <a:extLst>
              <a:ext uri="{FF2B5EF4-FFF2-40B4-BE49-F238E27FC236}">
                <a16:creationId xmlns:a16="http://schemas.microsoft.com/office/drawing/2014/main" id="{814CBEF7-5661-4309-87AE-2928160C7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8634" y="-156959"/>
            <a:ext cx="2027703" cy="2027703"/>
          </a:xfrm>
          <a:prstGeom prst="rect">
            <a:avLst/>
          </a:prstGeom>
        </p:spPr>
      </p:pic>
      <p:pic>
        <p:nvPicPr>
          <p:cNvPr id="12" name="Graphic 11" descr="Ladybug">
            <a:extLst>
              <a:ext uri="{FF2B5EF4-FFF2-40B4-BE49-F238E27FC236}">
                <a16:creationId xmlns:a16="http://schemas.microsoft.com/office/drawing/2014/main" id="{BCCA9DB3-9D89-4B3A-9973-D149D75406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6782" y="-156959"/>
            <a:ext cx="2027703" cy="2027703"/>
          </a:xfrm>
          <a:prstGeom prst="rect">
            <a:avLst/>
          </a:prstGeom>
        </p:spPr>
      </p:pic>
      <p:pic>
        <p:nvPicPr>
          <p:cNvPr id="14" name="Graphic 13" descr="Ladybug">
            <a:extLst>
              <a:ext uri="{FF2B5EF4-FFF2-40B4-BE49-F238E27FC236}">
                <a16:creationId xmlns:a16="http://schemas.microsoft.com/office/drawing/2014/main" id="{DFC2E4F0-9540-4714-B76C-6EA908A50A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208635" y="4987257"/>
            <a:ext cx="2027703" cy="2027703"/>
          </a:xfrm>
          <a:prstGeom prst="rect">
            <a:avLst/>
          </a:prstGeom>
        </p:spPr>
      </p:pic>
      <p:pic>
        <p:nvPicPr>
          <p:cNvPr id="15" name="Graphic 14" descr="Ladybug">
            <a:extLst>
              <a:ext uri="{FF2B5EF4-FFF2-40B4-BE49-F238E27FC236}">
                <a16:creationId xmlns:a16="http://schemas.microsoft.com/office/drawing/2014/main" id="{1828A750-D422-466E-9653-A6E8AD435D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46782" y="4987257"/>
            <a:ext cx="2027703" cy="20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3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128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Doubling</vt:lpstr>
      <vt:lpstr>Doubling</vt:lpstr>
      <vt:lpstr>Doubling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31</cp:revision>
  <dcterms:created xsi:type="dcterms:W3CDTF">2020-03-20T11:22:32Z</dcterms:created>
  <dcterms:modified xsi:type="dcterms:W3CDTF">2020-04-17T09:57:16Z</dcterms:modified>
</cp:coreProperties>
</file>