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72" r:id="rId2"/>
    <p:sldId id="273" r:id="rId3"/>
    <p:sldId id="257" r:id="rId4"/>
    <p:sldId id="265" r:id="rId5"/>
    <p:sldId id="266" r:id="rId6"/>
    <p:sldId id="267" r:id="rId7"/>
    <p:sldId id="270" r:id="rId8"/>
    <p:sldId id="268" r:id="rId9"/>
    <p:sldId id="27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97D80-CA50-46E5-8555-45879C189A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17C138-8C60-493A-8AC3-15094436D7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4C66AA-36B5-469C-98BF-EE653A87A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17/04/2020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1F97AC-9CBD-420F-8BBD-47428E39A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335B76-E106-4120-BBE0-D305B708B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7062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54D9A1-B48F-4313-A12F-56389A24C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13CB67-FF75-4680-844A-F4F6962D84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1372F9-D85E-450C-A70E-DD84633E6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17/04/2020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231BB7-EAFD-4E7B-B408-322153AA1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77EE00-6956-427E-A582-5CB8DB40A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2182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D7EAC6-31C7-4A4A-8F78-DB1600B8B8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C2BF28-8940-4D99-AF3E-EC5E794D3D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CE9B7B-E3AB-471D-AA07-BC7CD718F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17/04/2020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3AD25B-D7C0-4EEA-BA3B-212ABD387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6E4266-A4B9-43F1-A90D-8663694CE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3846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CE969-E513-47EA-A51D-956E55BD6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617537-E7AE-40A7-9571-B20A1AF03E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43C845-4528-4D59-97CA-162849683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17/04/2020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368D5-A2F4-415D-9CDC-B12FA9283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918DAE-6713-4DC1-B446-7069B100B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618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1C054-0F67-4E05-B505-669773769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7A5CB9-2F6D-4C32-A92F-8B3AD8CF09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8E344C-0F5A-46C1-AF50-F813842BC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17/04/2020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9D4204-6286-4530-B62F-0B10D5011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38AA54-0463-4D95-B667-A6BCA3FF9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0690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BD190A-F14C-45DE-8C04-0E1E71BCF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2437BC-EB83-4CCA-8977-4337B4D35C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109502-A7BA-45E6-A3D8-D4F52CEFDE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C2184C-C9DF-4EE3-9BB5-D15075B24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17/04/2020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BE9A65-A4CD-425C-AA00-7055EB591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068225-42CE-482C-A441-E2C68EACA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1546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90279B-7B66-48FD-B175-D2BE4C657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EC4360-94E6-417E-A049-E1E82B5005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C8C442-0579-4F68-8BAF-1F269918CF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05941C-DAD9-4B1F-9BBA-90CF735972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9D94FB-5350-4C56-ABED-0236789547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4331DA1-C0EA-4151-B23E-A1B580E78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17/04/2020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7A44F1-910C-47DF-887E-92238A1B6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7F54C1D-F73C-4C41-AB79-405170CA8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1122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C7EAA8-CCC8-49CC-99F6-895F48416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27D873-C066-4AE3-89CB-8D36B16C9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17/04/2020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A6C519-4C05-4D7B-B366-EA596108A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1EEE03-8F2D-41D9-A3EB-8A0014F7F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9476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F03010-0594-44E3-B345-06411CF19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17/04/2020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FEC0A25-B4E0-4E7E-A511-78F554672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9CECE7-E5F0-427D-98A7-999EF3994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1570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53391B-F951-4115-B595-83274FEC4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D6EDA-CECD-4798-BA99-0F4EDA376B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154653-2B44-41F3-B40F-71DF960A6B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AE31FF-BB57-44C8-A70C-0F80C6727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17/04/2020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D053C3-9A6A-4625-8547-38ED1357C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FA8238-1DA0-43AF-802C-96D9A47D7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407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29E2ED-1D56-43FF-A736-3645EC284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1FAFCD0-E700-4E2C-A176-4C54B12BB0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0798EE-1018-4081-AD85-FF0D49E55F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21CD0F-7B3C-4272-AD73-06DCC2831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17/04/2020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5A345F-B1F9-4347-8836-03FC620B4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838C6A-A4F4-455F-9268-A83DBD2E0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5209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0"/>
                <a:lumOff val="100000"/>
              </a:schemeClr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8F4901-4CB4-433A-A35C-5675BC1C88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4A9C0D-6810-464E-81EC-E5A0D6E834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20CF23-96B0-484A-81B8-8342A0311D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17/04/2020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4A323-CA67-45ED-AB4D-D9D529C34D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303B9B-8BBD-4A48-AF0E-68915CEA5E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2690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clipart.org/detail/1396/girl-face-cartoon" TargetMode="External"/><Relationship Id="rId7" Type="http://schemas.openxmlformats.org/officeDocument/2006/relationships/image" Target="../media/image4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hyperlink" Target="https://openclipart.org/detail/861/boy-face-cartoon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6.svg"/><Relationship Id="rId7" Type="http://schemas.openxmlformats.org/officeDocument/2006/relationships/hyperlink" Target="https://openclipart.org/detail/1396/girl-face-cartoon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8.svg"/><Relationship Id="rId4" Type="http://schemas.openxmlformats.org/officeDocument/2006/relationships/image" Target="../media/image7.png"/><Relationship Id="rId9" Type="http://schemas.openxmlformats.org/officeDocument/2006/relationships/hyperlink" Target="https://openclipart.org/detail/861/boy-face-cartoon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7" Type="http://schemas.openxmlformats.org/officeDocument/2006/relationships/hyperlink" Target="https://openclipart.org/detail/861/boy-face-cartoon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hyperlink" Target="https://openclipart.org/detail/1396/girl-face-cartoon" TargetMode="Externa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OkU0kPbWni8" TargetMode="External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hyperlink" Target="https://openclipart.org/detail/1396/girl-face-cartoon" TargetMode="Externa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7" Type="http://schemas.openxmlformats.org/officeDocument/2006/relationships/hyperlink" Target="https://openclipart.org/detail/861/boy-face-cartoon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6.svg"/><Relationship Id="rId7" Type="http://schemas.openxmlformats.org/officeDocument/2006/relationships/image" Target="../media/image12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hyperlink" Target="https://openclipart.org/detail/1396/girl-face-cartoon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7" Type="http://schemas.openxmlformats.org/officeDocument/2006/relationships/hyperlink" Target="https://openclipart.org/detail/861/boy-face-cartoon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hyperlink" Target="https://openclipart.org/detail/1396/girl-face-cartoon" TargetMode="External"/><Relationship Id="rId7" Type="http://schemas.openxmlformats.org/officeDocument/2006/relationships/image" Target="../media/image4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hyperlink" Target="https://openclipart.org/detail/861/boy-face-cartoon" TargetMode="External"/><Relationship Id="rId4" Type="http://schemas.openxmlformats.org/officeDocument/2006/relationships/image" Target="../media/image2.png"/><Relationship Id="rId9" Type="http://schemas.openxmlformats.org/officeDocument/2006/relationships/image" Target="../media/image14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>
                <a:latin typeface="Comic Sans MS" panose="030F0702030302020204" pitchFamily="66" charset="0"/>
              </a:rPr>
              <a:t>EYFS Maths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>
            <a:normAutofit/>
          </a:bodyPr>
          <a:lstStyle/>
          <a:p>
            <a:r>
              <a:rPr lang="en-GB" sz="4800" dirty="0">
                <a:latin typeface="Comic Sans MS" panose="030F0702030302020204" pitchFamily="66" charset="0"/>
              </a:rPr>
              <a:t>Week 1- Session 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4C8E240-1E90-4B83-A3FA-CF2D8C56AC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59376" y="4256664"/>
            <a:ext cx="2216471" cy="249158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5085384-F978-4725-8F55-0FD07DA5804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9845188" y="4272088"/>
            <a:ext cx="2346812" cy="23876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64EDDD4E-6C5A-4083-B8F8-A625F1741C4C}"/>
              </a:ext>
            </a:extLst>
          </p:cNvPr>
          <p:cNvSpPr txBox="1"/>
          <p:nvPr/>
        </p:nvSpPr>
        <p:spPr>
          <a:xfrm>
            <a:off x="926282" y="487724"/>
            <a:ext cx="52931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dirty="0"/>
              <a:t>+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835F83D-42BC-4BAD-8610-61EDFF62CF5F}"/>
              </a:ext>
            </a:extLst>
          </p:cNvPr>
          <p:cNvSpPr txBox="1"/>
          <p:nvPr/>
        </p:nvSpPr>
        <p:spPr>
          <a:xfrm>
            <a:off x="2192224" y="487724"/>
            <a:ext cx="4908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/>
              <a:t>=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B0C83F9-E9C2-43A5-90F3-EB3A1C0ED612}"/>
              </a:ext>
            </a:extLst>
          </p:cNvPr>
          <p:cNvSpPr txBox="1"/>
          <p:nvPr/>
        </p:nvSpPr>
        <p:spPr>
          <a:xfrm>
            <a:off x="8097474" y="830007"/>
            <a:ext cx="52931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dirty="0"/>
              <a:t>+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B1049D6-FF91-44C8-9F40-06C3360437AF}"/>
              </a:ext>
            </a:extLst>
          </p:cNvPr>
          <p:cNvSpPr txBox="1"/>
          <p:nvPr/>
        </p:nvSpPr>
        <p:spPr>
          <a:xfrm>
            <a:off x="9999775" y="902396"/>
            <a:ext cx="4908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/>
              <a:t>=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7D5EB08C-7AF7-4EDC-9C29-D49C11DAA672}"/>
              </a:ext>
            </a:extLst>
          </p:cNvPr>
          <p:cNvGrpSpPr/>
          <p:nvPr/>
        </p:nvGrpSpPr>
        <p:grpSpPr>
          <a:xfrm>
            <a:off x="276902" y="507680"/>
            <a:ext cx="11638196" cy="1620428"/>
            <a:chOff x="255956" y="2013159"/>
            <a:chExt cx="11638196" cy="1620428"/>
          </a:xfrm>
        </p:grpSpPr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3072D24D-8AFC-44B5-9E7A-931093173F38}"/>
                </a:ext>
              </a:extLst>
            </p:cNvPr>
            <p:cNvGrpSpPr/>
            <p:nvPr/>
          </p:nvGrpSpPr>
          <p:grpSpPr>
            <a:xfrm>
              <a:off x="255956" y="2085549"/>
              <a:ext cx="1846916" cy="829349"/>
              <a:chOff x="2133600" y="1830011"/>
              <a:chExt cx="1846916" cy="829349"/>
            </a:xfrm>
            <a:solidFill>
              <a:schemeClr val="accent2">
                <a:lumMod val="75000"/>
              </a:schemeClr>
            </a:solidFill>
          </p:grpSpPr>
          <p:pic>
            <p:nvPicPr>
              <p:cNvPr id="28" name="Graphic 27" descr="Cupcake">
                <a:extLst>
                  <a:ext uri="{FF2B5EF4-FFF2-40B4-BE49-F238E27FC236}">
                    <a16:creationId xmlns:a16="http://schemas.microsoft.com/office/drawing/2014/main" id="{E03BF64D-2440-40A0-86E5-54B800D7870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2133600" y="1830013"/>
                <a:ext cx="736631" cy="829347"/>
              </a:xfrm>
              <a:prstGeom prst="rect">
                <a:avLst/>
              </a:prstGeom>
            </p:spPr>
          </p:pic>
          <p:pic>
            <p:nvPicPr>
              <p:cNvPr id="29" name="Graphic 28" descr="Cupcake">
                <a:extLst>
                  <a:ext uri="{FF2B5EF4-FFF2-40B4-BE49-F238E27FC236}">
                    <a16:creationId xmlns:a16="http://schemas.microsoft.com/office/drawing/2014/main" id="{CB8E7F9B-5908-4CE6-9568-83D25C1C162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3243885" y="1830011"/>
                <a:ext cx="736631" cy="829347"/>
              </a:xfrm>
              <a:prstGeom prst="rect">
                <a:avLst/>
              </a:prstGeom>
            </p:spPr>
          </p:pic>
        </p:grpSp>
        <p:pic>
          <p:nvPicPr>
            <p:cNvPr id="30" name="Graphic 29" descr="Cupcake">
              <a:extLst>
                <a:ext uri="{FF2B5EF4-FFF2-40B4-BE49-F238E27FC236}">
                  <a16:creationId xmlns:a16="http://schemas.microsoft.com/office/drawing/2014/main" id="{159320C4-3509-406C-BD4E-2CE7AE2EE37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2750151" y="2013160"/>
              <a:ext cx="736631" cy="829347"/>
            </a:xfrm>
            <a:prstGeom prst="rect">
              <a:avLst/>
            </a:prstGeom>
          </p:spPr>
        </p:pic>
        <p:pic>
          <p:nvPicPr>
            <p:cNvPr id="31" name="Graphic 30" descr="Cupcake">
              <a:extLst>
                <a:ext uri="{FF2B5EF4-FFF2-40B4-BE49-F238E27FC236}">
                  <a16:creationId xmlns:a16="http://schemas.microsoft.com/office/drawing/2014/main" id="{72F9EB06-4453-4B4F-83C5-96B79B63380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3397430" y="2013159"/>
              <a:ext cx="736631" cy="829347"/>
            </a:xfrm>
            <a:prstGeom prst="rect">
              <a:avLst/>
            </a:prstGeom>
          </p:spPr>
        </p:pic>
        <p:pic>
          <p:nvPicPr>
            <p:cNvPr id="32" name="Graphic 31" descr="Cupcake">
              <a:extLst>
                <a:ext uri="{FF2B5EF4-FFF2-40B4-BE49-F238E27FC236}">
                  <a16:creationId xmlns:a16="http://schemas.microsoft.com/office/drawing/2014/main" id="{28B9D8F8-CF20-4C3F-A601-336390A5775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0490615" y="2804240"/>
              <a:ext cx="736631" cy="829347"/>
            </a:xfrm>
            <a:prstGeom prst="rect">
              <a:avLst/>
            </a:prstGeom>
          </p:spPr>
        </p:pic>
        <p:pic>
          <p:nvPicPr>
            <p:cNvPr id="33" name="Graphic 32" descr="Cupcake">
              <a:extLst>
                <a:ext uri="{FF2B5EF4-FFF2-40B4-BE49-F238E27FC236}">
                  <a16:creationId xmlns:a16="http://schemas.microsoft.com/office/drawing/2014/main" id="{3098A240-94BD-4A50-9740-BDBD4A4B463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1137894" y="2804239"/>
              <a:ext cx="736631" cy="829347"/>
            </a:xfrm>
            <a:prstGeom prst="rect">
              <a:avLst/>
            </a:prstGeom>
          </p:spPr>
        </p:pic>
        <p:pic>
          <p:nvPicPr>
            <p:cNvPr id="34" name="Graphic 33" descr="Cupcake">
              <a:extLst>
                <a:ext uri="{FF2B5EF4-FFF2-40B4-BE49-F238E27FC236}">
                  <a16:creationId xmlns:a16="http://schemas.microsoft.com/office/drawing/2014/main" id="{B321AC3C-EFBC-42EC-AEE1-311F139FD2E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0510242" y="2127181"/>
              <a:ext cx="736631" cy="829347"/>
            </a:xfrm>
            <a:prstGeom prst="rect">
              <a:avLst/>
            </a:prstGeom>
          </p:spPr>
        </p:pic>
        <p:pic>
          <p:nvPicPr>
            <p:cNvPr id="35" name="Graphic 34" descr="Cupcake">
              <a:extLst>
                <a:ext uri="{FF2B5EF4-FFF2-40B4-BE49-F238E27FC236}">
                  <a16:creationId xmlns:a16="http://schemas.microsoft.com/office/drawing/2014/main" id="{82500533-5A53-4CE1-AFB1-EF9AD5D279E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1157521" y="2127180"/>
              <a:ext cx="736631" cy="829347"/>
            </a:xfrm>
            <a:prstGeom prst="rect">
              <a:avLst/>
            </a:prstGeom>
          </p:spPr>
        </p:pic>
        <p:pic>
          <p:nvPicPr>
            <p:cNvPr id="36" name="Graphic 35" descr="Cupcake">
              <a:extLst>
                <a:ext uri="{FF2B5EF4-FFF2-40B4-BE49-F238E27FC236}">
                  <a16:creationId xmlns:a16="http://schemas.microsoft.com/office/drawing/2014/main" id="{2A74DDE9-4C6C-4542-B664-1F7CB011820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6667178" y="2447869"/>
              <a:ext cx="736631" cy="829347"/>
            </a:xfrm>
            <a:prstGeom prst="rect">
              <a:avLst/>
            </a:prstGeom>
          </p:spPr>
        </p:pic>
        <p:pic>
          <p:nvPicPr>
            <p:cNvPr id="37" name="Graphic 36" descr="Cupcake">
              <a:extLst>
                <a:ext uri="{FF2B5EF4-FFF2-40B4-BE49-F238E27FC236}">
                  <a16:creationId xmlns:a16="http://schemas.microsoft.com/office/drawing/2014/main" id="{8D316EA0-F4EE-485D-ABA0-6F26E0E5EAE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7314457" y="2447868"/>
              <a:ext cx="736631" cy="829347"/>
            </a:xfrm>
            <a:prstGeom prst="rect">
              <a:avLst/>
            </a:prstGeom>
          </p:spPr>
        </p:pic>
        <p:pic>
          <p:nvPicPr>
            <p:cNvPr id="38" name="Graphic 37" descr="Cupcake">
              <a:extLst>
                <a:ext uri="{FF2B5EF4-FFF2-40B4-BE49-F238E27FC236}">
                  <a16:creationId xmlns:a16="http://schemas.microsoft.com/office/drawing/2014/main" id="{A9DE23C5-1EC5-4B68-AD00-E18696C908D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8634995" y="2422473"/>
              <a:ext cx="736631" cy="829347"/>
            </a:xfrm>
            <a:prstGeom prst="rect">
              <a:avLst/>
            </a:prstGeom>
          </p:spPr>
        </p:pic>
        <p:pic>
          <p:nvPicPr>
            <p:cNvPr id="39" name="Graphic 38" descr="Cupcake">
              <a:extLst>
                <a:ext uri="{FF2B5EF4-FFF2-40B4-BE49-F238E27FC236}">
                  <a16:creationId xmlns:a16="http://schemas.microsoft.com/office/drawing/2014/main" id="{DDA9E93D-58F5-4761-8AD0-5F7E80FEB66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9282274" y="2422472"/>
              <a:ext cx="736631" cy="82934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015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u="sng" dirty="0">
                <a:latin typeface="Comic Sans MS" panose="030F0702030302020204" pitchFamily="66" charset="0"/>
              </a:rPr>
              <a:t>Message to parents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E16F18-072A-4A3E-9516-68C7DBC6E6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971662"/>
          </a:xfrm>
        </p:spPr>
        <p:txBody>
          <a:bodyPr/>
          <a:lstStyle/>
          <a:p>
            <a:r>
              <a:rPr lang="en-GB" dirty="0">
                <a:latin typeface="Comic Sans MS" panose="030F0702030302020204" pitchFamily="66" charset="0"/>
              </a:rPr>
              <a:t>This week the children will be learning about </a:t>
            </a:r>
            <a:r>
              <a:rPr lang="en-GB" b="1" u="sng" dirty="0">
                <a:solidFill>
                  <a:srgbClr val="FF0000"/>
                </a:solidFill>
                <a:highlight>
                  <a:srgbClr val="FFFF00"/>
                </a:highlight>
                <a:latin typeface="Comic Sans MS" panose="030F0702030302020204" pitchFamily="66" charset="0"/>
              </a:rPr>
              <a:t>doubling</a:t>
            </a:r>
            <a:r>
              <a:rPr lang="en-GB" dirty="0">
                <a:latin typeface="Comic Sans MS" panose="030F0702030302020204" pitchFamily="66" charset="0"/>
              </a:rPr>
              <a:t>. The activities provided are to be used alongside practical examples. 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>
                <a:latin typeface="Comic Sans MS" panose="030F0702030302020204" pitchFamily="66" charset="0"/>
              </a:rPr>
              <a:t>Reinforce the language as this will help your child to learn the concepts.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93DF240-6FCE-41EE-B58B-A446CA39D54A}"/>
              </a:ext>
            </a:extLst>
          </p:cNvPr>
          <p:cNvSpPr txBox="1"/>
          <p:nvPr/>
        </p:nvSpPr>
        <p:spPr>
          <a:xfrm>
            <a:off x="838200" y="5199113"/>
            <a:ext cx="2061783" cy="83099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GB" sz="4800" dirty="0">
                <a:latin typeface="Comic Sans MS" panose="030F0702030302020204" pitchFamily="66" charset="0"/>
              </a:rPr>
              <a:t>double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2B0A287E-0A8B-4950-BF75-778244B3C80E}"/>
              </a:ext>
            </a:extLst>
          </p:cNvPr>
          <p:cNvSpPr txBox="1"/>
          <p:nvPr/>
        </p:nvSpPr>
        <p:spPr>
          <a:xfrm>
            <a:off x="3587252" y="4381788"/>
            <a:ext cx="7521611" cy="83099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GB" sz="4800" dirty="0">
                <a:latin typeface="Comic Sans MS" panose="030F0702030302020204" pitchFamily="66" charset="0"/>
              </a:rPr>
              <a:t>The double of ___ is ___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CDE5C359-17E7-406F-AFE7-F6059DA463E4}"/>
              </a:ext>
            </a:extLst>
          </p:cNvPr>
          <p:cNvSpPr txBox="1"/>
          <p:nvPr/>
        </p:nvSpPr>
        <p:spPr>
          <a:xfrm>
            <a:off x="3587252" y="5887567"/>
            <a:ext cx="7393371" cy="83099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GB" sz="4800" dirty="0">
                <a:latin typeface="Comic Sans MS" panose="030F0702030302020204" pitchFamily="66" charset="0"/>
              </a:rPr>
              <a:t>___ is the double of ___</a:t>
            </a:r>
          </a:p>
        </p:txBody>
      </p:sp>
    </p:spTree>
    <p:extLst>
      <p:ext uri="{BB962C8B-B14F-4D97-AF65-F5344CB8AC3E}">
        <p14:creationId xmlns:p14="http://schemas.microsoft.com/office/powerpoint/2010/main" val="3714433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Graphic 56" descr="Plate">
            <a:extLst>
              <a:ext uri="{FF2B5EF4-FFF2-40B4-BE49-F238E27FC236}">
                <a16:creationId xmlns:a16="http://schemas.microsoft.com/office/drawing/2014/main" id="{BC4FAA0E-9339-4D25-9752-22985A1B2A8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26316" b="24668"/>
          <a:stretch/>
        </p:blipFill>
        <p:spPr>
          <a:xfrm>
            <a:off x="1838199" y="2114306"/>
            <a:ext cx="2443319" cy="1107995"/>
          </a:xfrm>
          <a:prstGeom prst="rect">
            <a:avLst/>
          </a:prstGeom>
        </p:spPr>
      </p:pic>
      <p:pic>
        <p:nvPicPr>
          <p:cNvPr id="55" name="Graphic 54" descr="Plate">
            <a:extLst>
              <a:ext uri="{FF2B5EF4-FFF2-40B4-BE49-F238E27FC236}">
                <a16:creationId xmlns:a16="http://schemas.microsoft.com/office/drawing/2014/main" id="{5673AC43-640D-4777-ADB6-C4DC42F06DF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26316" b="24668"/>
          <a:stretch/>
        </p:blipFill>
        <p:spPr>
          <a:xfrm>
            <a:off x="5381505" y="2063367"/>
            <a:ext cx="2443319" cy="110799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sz="4900" b="1" u="sng" dirty="0">
                <a:latin typeface="Comic Sans MS" panose="030F0702030302020204" pitchFamily="66" charset="0"/>
              </a:rPr>
              <a:t>Warm Up</a:t>
            </a:r>
            <a:br>
              <a:rPr lang="en-GB" dirty="0">
                <a:latin typeface="Comic Sans MS" panose="030F0702030302020204" pitchFamily="66" charset="0"/>
              </a:rPr>
            </a:br>
            <a:r>
              <a:rPr lang="en-GB" dirty="0">
                <a:latin typeface="Comic Sans MS" panose="030F0702030302020204" pitchFamily="66" charset="0"/>
              </a:rPr>
              <a:t>Let’s warm up our brains ready to learn.</a:t>
            </a:r>
          </a:p>
        </p:txBody>
      </p:sp>
      <p:pic>
        <p:nvPicPr>
          <p:cNvPr id="7" name="Graphic 6" descr="Plate">
            <a:extLst>
              <a:ext uri="{FF2B5EF4-FFF2-40B4-BE49-F238E27FC236}">
                <a16:creationId xmlns:a16="http://schemas.microsoft.com/office/drawing/2014/main" id="{87040CD4-CA5E-4AA0-BA1C-BE7B2BFFE99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26316" b="24668"/>
          <a:stretch/>
        </p:blipFill>
        <p:spPr>
          <a:xfrm>
            <a:off x="8584793" y="2016157"/>
            <a:ext cx="2443319" cy="1107995"/>
          </a:xfrm>
          <a:prstGeom prst="rect">
            <a:avLst/>
          </a:prstGeom>
        </p:spPr>
      </p:pic>
      <p:grpSp>
        <p:nvGrpSpPr>
          <p:cNvPr id="29" name="Group 28">
            <a:extLst>
              <a:ext uri="{FF2B5EF4-FFF2-40B4-BE49-F238E27FC236}">
                <a16:creationId xmlns:a16="http://schemas.microsoft.com/office/drawing/2014/main" id="{6E79D9FD-47C9-4C5D-8140-114252CA6C38}"/>
              </a:ext>
            </a:extLst>
          </p:cNvPr>
          <p:cNvGrpSpPr/>
          <p:nvPr/>
        </p:nvGrpSpPr>
        <p:grpSpPr>
          <a:xfrm>
            <a:off x="1870420" y="2211106"/>
            <a:ext cx="1146314" cy="457201"/>
            <a:chOff x="1861931" y="2647951"/>
            <a:chExt cx="1146314" cy="457201"/>
          </a:xfrm>
          <a:solidFill>
            <a:schemeClr val="accent2">
              <a:lumMod val="75000"/>
            </a:schemeClr>
          </a:solidFill>
        </p:grpSpPr>
        <p:pic>
          <p:nvPicPr>
            <p:cNvPr id="26" name="Graphic 25" descr="Cupcake">
              <a:extLst>
                <a:ext uri="{FF2B5EF4-FFF2-40B4-BE49-F238E27FC236}">
                  <a16:creationId xmlns:a16="http://schemas.microsoft.com/office/drawing/2014/main" id="{CDD255FF-425D-4FE8-B9B3-63CFE28D930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61931" y="2647952"/>
              <a:ext cx="457200" cy="457200"/>
            </a:xfrm>
            <a:prstGeom prst="rect">
              <a:avLst/>
            </a:prstGeom>
          </p:spPr>
        </p:pic>
        <p:pic>
          <p:nvPicPr>
            <p:cNvPr id="27" name="Graphic 26" descr="Cupcake">
              <a:extLst>
                <a:ext uri="{FF2B5EF4-FFF2-40B4-BE49-F238E27FC236}">
                  <a16:creationId xmlns:a16="http://schemas.microsoft.com/office/drawing/2014/main" id="{E0B0937B-97BC-47B8-AF58-69E61C5D5BC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206488" y="2647951"/>
              <a:ext cx="457200" cy="457200"/>
            </a:xfrm>
            <a:prstGeom prst="rect">
              <a:avLst/>
            </a:prstGeom>
          </p:spPr>
        </p:pic>
        <p:pic>
          <p:nvPicPr>
            <p:cNvPr id="28" name="Graphic 27" descr="Cupcake">
              <a:extLst>
                <a:ext uri="{FF2B5EF4-FFF2-40B4-BE49-F238E27FC236}">
                  <a16:creationId xmlns:a16="http://schemas.microsoft.com/office/drawing/2014/main" id="{51017D11-BDC4-4FE8-89B9-BFD5857D8F7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551045" y="2647951"/>
              <a:ext cx="457200" cy="457200"/>
            </a:xfrm>
            <a:prstGeom prst="rect">
              <a:avLst/>
            </a:prstGeom>
          </p:spPr>
        </p:pic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4D057FED-6938-40D0-9B3A-030DE99BD815}"/>
              </a:ext>
            </a:extLst>
          </p:cNvPr>
          <p:cNvGrpSpPr/>
          <p:nvPr/>
        </p:nvGrpSpPr>
        <p:grpSpPr>
          <a:xfrm>
            <a:off x="5998011" y="2265779"/>
            <a:ext cx="1146314" cy="457201"/>
            <a:chOff x="1861931" y="2647951"/>
            <a:chExt cx="1146314" cy="457201"/>
          </a:xfrm>
          <a:solidFill>
            <a:schemeClr val="accent2">
              <a:lumMod val="75000"/>
            </a:schemeClr>
          </a:solidFill>
        </p:grpSpPr>
        <p:pic>
          <p:nvPicPr>
            <p:cNvPr id="31" name="Graphic 30" descr="Cupcake">
              <a:extLst>
                <a:ext uri="{FF2B5EF4-FFF2-40B4-BE49-F238E27FC236}">
                  <a16:creationId xmlns:a16="http://schemas.microsoft.com/office/drawing/2014/main" id="{FF731EFD-ABF2-4D55-9780-AACE588BAEF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61931" y="2647952"/>
              <a:ext cx="457200" cy="457200"/>
            </a:xfrm>
            <a:prstGeom prst="rect">
              <a:avLst/>
            </a:prstGeom>
          </p:spPr>
        </p:pic>
        <p:pic>
          <p:nvPicPr>
            <p:cNvPr id="32" name="Graphic 31" descr="Cupcake">
              <a:extLst>
                <a:ext uri="{FF2B5EF4-FFF2-40B4-BE49-F238E27FC236}">
                  <a16:creationId xmlns:a16="http://schemas.microsoft.com/office/drawing/2014/main" id="{7507A3D0-C2FF-4F08-8EAB-6FF81ACACA9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206488" y="2647951"/>
              <a:ext cx="457200" cy="457200"/>
            </a:xfrm>
            <a:prstGeom prst="rect">
              <a:avLst/>
            </a:prstGeom>
          </p:spPr>
        </p:pic>
        <p:pic>
          <p:nvPicPr>
            <p:cNvPr id="33" name="Graphic 32" descr="Cupcake">
              <a:extLst>
                <a:ext uri="{FF2B5EF4-FFF2-40B4-BE49-F238E27FC236}">
                  <a16:creationId xmlns:a16="http://schemas.microsoft.com/office/drawing/2014/main" id="{4552DF08-7C40-477B-A6F1-48691939DC0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551045" y="2647951"/>
              <a:ext cx="457200" cy="457200"/>
            </a:xfrm>
            <a:prstGeom prst="rect">
              <a:avLst/>
            </a:prstGeom>
          </p:spPr>
        </p:pic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4B12E266-8150-4BFE-8D02-B9CE3C883A2F}"/>
              </a:ext>
            </a:extLst>
          </p:cNvPr>
          <p:cNvGrpSpPr/>
          <p:nvPr/>
        </p:nvGrpSpPr>
        <p:grpSpPr>
          <a:xfrm>
            <a:off x="9346595" y="2026921"/>
            <a:ext cx="1146314" cy="457201"/>
            <a:chOff x="1861931" y="2647951"/>
            <a:chExt cx="1146314" cy="457201"/>
          </a:xfrm>
          <a:solidFill>
            <a:schemeClr val="accent2">
              <a:lumMod val="75000"/>
            </a:schemeClr>
          </a:solidFill>
        </p:grpSpPr>
        <p:pic>
          <p:nvPicPr>
            <p:cNvPr id="35" name="Graphic 34" descr="Cupcake">
              <a:extLst>
                <a:ext uri="{FF2B5EF4-FFF2-40B4-BE49-F238E27FC236}">
                  <a16:creationId xmlns:a16="http://schemas.microsoft.com/office/drawing/2014/main" id="{9B986D4F-439D-42B3-A023-F6F84E4164D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61931" y="2647952"/>
              <a:ext cx="457200" cy="457200"/>
            </a:xfrm>
            <a:prstGeom prst="rect">
              <a:avLst/>
            </a:prstGeom>
          </p:spPr>
        </p:pic>
        <p:pic>
          <p:nvPicPr>
            <p:cNvPr id="36" name="Graphic 35" descr="Cupcake">
              <a:extLst>
                <a:ext uri="{FF2B5EF4-FFF2-40B4-BE49-F238E27FC236}">
                  <a16:creationId xmlns:a16="http://schemas.microsoft.com/office/drawing/2014/main" id="{78F73278-DF60-4463-87DE-2DFDA77F103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206488" y="2647951"/>
              <a:ext cx="457200" cy="457200"/>
            </a:xfrm>
            <a:prstGeom prst="rect">
              <a:avLst/>
            </a:prstGeom>
          </p:spPr>
        </p:pic>
        <p:pic>
          <p:nvPicPr>
            <p:cNvPr id="37" name="Graphic 36" descr="Cupcake">
              <a:extLst>
                <a:ext uri="{FF2B5EF4-FFF2-40B4-BE49-F238E27FC236}">
                  <a16:creationId xmlns:a16="http://schemas.microsoft.com/office/drawing/2014/main" id="{C5365EBC-1A67-48DA-8FBA-EFAA38D184C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551045" y="2647951"/>
              <a:ext cx="457200" cy="457200"/>
            </a:xfrm>
            <a:prstGeom prst="rect">
              <a:avLst/>
            </a:prstGeom>
          </p:spPr>
        </p:pic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F02FFAC7-C32D-4ADF-8293-28D09D862CB7}"/>
              </a:ext>
            </a:extLst>
          </p:cNvPr>
          <p:cNvGrpSpPr/>
          <p:nvPr/>
        </p:nvGrpSpPr>
        <p:grpSpPr>
          <a:xfrm>
            <a:off x="8723500" y="2439706"/>
            <a:ext cx="1146314" cy="457201"/>
            <a:chOff x="1861931" y="2647951"/>
            <a:chExt cx="1146314" cy="457201"/>
          </a:xfrm>
          <a:solidFill>
            <a:schemeClr val="accent2">
              <a:lumMod val="75000"/>
            </a:schemeClr>
          </a:solidFill>
        </p:grpSpPr>
        <p:pic>
          <p:nvPicPr>
            <p:cNvPr id="39" name="Graphic 38" descr="Cupcake">
              <a:extLst>
                <a:ext uri="{FF2B5EF4-FFF2-40B4-BE49-F238E27FC236}">
                  <a16:creationId xmlns:a16="http://schemas.microsoft.com/office/drawing/2014/main" id="{52D67FC5-C8A1-4CD7-AE71-16A08020AD0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61931" y="2647952"/>
              <a:ext cx="457200" cy="457200"/>
            </a:xfrm>
            <a:prstGeom prst="rect">
              <a:avLst/>
            </a:prstGeom>
          </p:spPr>
        </p:pic>
        <p:pic>
          <p:nvPicPr>
            <p:cNvPr id="40" name="Graphic 39" descr="Cupcake">
              <a:extLst>
                <a:ext uri="{FF2B5EF4-FFF2-40B4-BE49-F238E27FC236}">
                  <a16:creationId xmlns:a16="http://schemas.microsoft.com/office/drawing/2014/main" id="{D4826380-EC63-4AF0-A5BF-3EFF93BEFB5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206488" y="2647951"/>
              <a:ext cx="457200" cy="457200"/>
            </a:xfrm>
            <a:prstGeom prst="rect">
              <a:avLst/>
            </a:prstGeom>
          </p:spPr>
        </p:pic>
        <p:pic>
          <p:nvPicPr>
            <p:cNvPr id="41" name="Graphic 40" descr="Cupcake">
              <a:extLst>
                <a:ext uri="{FF2B5EF4-FFF2-40B4-BE49-F238E27FC236}">
                  <a16:creationId xmlns:a16="http://schemas.microsoft.com/office/drawing/2014/main" id="{33CA3516-1143-496A-BDFC-4A484D87A1F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551045" y="2647951"/>
              <a:ext cx="457200" cy="457200"/>
            </a:xfrm>
            <a:prstGeom prst="rect">
              <a:avLst/>
            </a:prstGeom>
          </p:spPr>
        </p:pic>
      </p:grpSp>
      <p:pic>
        <p:nvPicPr>
          <p:cNvPr id="56" name="Picture 55">
            <a:extLst>
              <a:ext uri="{FF2B5EF4-FFF2-40B4-BE49-F238E27FC236}">
                <a16:creationId xmlns:a16="http://schemas.microsoft.com/office/drawing/2014/main" id="{EE6C7143-CE28-42DE-9AC5-93E1D27BC17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7"/>
              </a:ext>
            </a:extLst>
          </a:blip>
          <a:stretch>
            <a:fillRect/>
          </a:stretch>
        </p:blipFill>
        <p:spPr>
          <a:xfrm>
            <a:off x="795501" y="2238447"/>
            <a:ext cx="764790" cy="859717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D7E56149-9045-4C1C-AB10-C38A4E223CC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9"/>
              </a:ext>
            </a:extLst>
          </a:blip>
          <a:stretch>
            <a:fillRect/>
          </a:stretch>
        </p:blipFill>
        <p:spPr>
          <a:xfrm>
            <a:off x="795501" y="4604306"/>
            <a:ext cx="723187" cy="73575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662C689-9273-4819-946F-21A89054C4AD}"/>
              </a:ext>
            </a:extLst>
          </p:cNvPr>
          <p:cNvSpPr txBox="1"/>
          <p:nvPr/>
        </p:nvSpPr>
        <p:spPr>
          <a:xfrm>
            <a:off x="4413696" y="1709549"/>
            <a:ext cx="79861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600" dirty="0"/>
              <a:t>+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C790E682-DA78-4A8C-98EA-484F940C3115}"/>
              </a:ext>
            </a:extLst>
          </p:cNvPr>
          <p:cNvSpPr txBox="1"/>
          <p:nvPr/>
        </p:nvSpPr>
        <p:spPr>
          <a:xfrm>
            <a:off x="7759031" y="1771104"/>
            <a:ext cx="74732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dirty="0"/>
              <a:t>=</a:t>
            </a:r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5713013A-FB2D-41FC-A312-69C306D82A11}"/>
              </a:ext>
            </a:extLst>
          </p:cNvPr>
          <p:cNvGrpSpPr/>
          <p:nvPr/>
        </p:nvGrpSpPr>
        <p:grpSpPr>
          <a:xfrm>
            <a:off x="2777068" y="2551827"/>
            <a:ext cx="1146314" cy="457201"/>
            <a:chOff x="1861931" y="2647951"/>
            <a:chExt cx="1146314" cy="457201"/>
          </a:xfrm>
          <a:solidFill>
            <a:schemeClr val="accent2">
              <a:lumMod val="75000"/>
            </a:schemeClr>
          </a:solidFill>
        </p:grpSpPr>
        <p:pic>
          <p:nvPicPr>
            <p:cNvPr id="51" name="Graphic 50" descr="Cupcake">
              <a:extLst>
                <a:ext uri="{FF2B5EF4-FFF2-40B4-BE49-F238E27FC236}">
                  <a16:creationId xmlns:a16="http://schemas.microsoft.com/office/drawing/2014/main" id="{45E97CA4-BDE2-46F1-99AF-7659748C557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61931" y="2647952"/>
              <a:ext cx="457200" cy="457200"/>
            </a:xfrm>
            <a:prstGeom prst="rect">
              <a:avLst/>
            </a:prstGeom>
          </p:spPr>
        </p:pic>
        <p:pic>
          <p:nvPicPr>
            <p:cNvPr id="52" name="Graphic 51" descr="Cupcake">
              <a:extLst>
                <a:ext uri="{FF2B5EF4-FFF2-40B4-BE49-F238E27FC236}">
                  <a16:creationId xmlns:a16="http://schemas.microsoft.com/office/drawing/2014/main" id="{ADD97B7D-B158-4B1C-9A36-CF4C095A5F1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206488" y="2647951"/>
              <a:ext cx="457200" cy="457200"/>
            </a:xfrm>
            <a:prstGeom prst="rect">
              <a:avLst/>
            </a:prstGeom>
          </p:spPr>
        </p:pic>
        <p:pic>
          <p:nvPicPr>
            <p:cNvPr id="53" name="Graphic 52" descr="Cupcake">
              <a:extLst>
                <a:ext uri="{FF2B5EF4-FFF2-40B4-BE49-F238E27FC236}">
                  <a16:creationId xmlns:a16="http://schemas.microsoft.com/office/drawing/2014/main" id="{A5DBD019-8D10-4A3E-B98A-8BF8CDC32D3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551045" y="2647951"/>
              <a:ext cx="457200" cy="457200"/>
            </a:xfrm>
            <a:prstGeom prst="rect">
              <a:avLst/>
            </a:prstGeom>
          </p:spPr>
        </p:pic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3080B851-5F6B-4604-9D8C-C5C089311D93}"/>
              </a:ext>
            </a:extLst>
          </p:cNvPr>
          <p:cNvGrpSpPr/>
          <p:nvPr/>
        </p:nvGrpSpPr>
        <p:grpSpPr>
          <a:xfrm>
            <a:off x="9797622" y="2388763"/>
            <a:ext cx="1146314" cy="457201"/>
            <a:chOff x="1861931" y="2647951"/>
            <a:chExt cx="1146314" cy="457201"/>
          </a:xfrm>
          <a:solidFill>
            <a:schemeClr val="accent2">
              <a:lumMod val="75000"/>
            </a:schemeClr>
          </a:solidFill>
        </p:grpSpPr>
        <p:pic>
          <p:nvPicPr>
            <p:cNvPr id="60" name="Graphic 59" descr="Cupcake">
              <a:extLst>
                <a:ext uri="{FF2B5EF4-FFF2-40B4-BE49-F238E27FC236}">
                  <a16:creationId xmlns:a16="http://schemas.microsoft.com/office/drawing/2014/main" id="{E0871D6D-8762-43C9-B040-F68C2CD1BB4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61931" y="2647952"/>
              <a:ext cx="457200" cy="457200"/>
            </a:xfrm>
            <a:prstGeom prst="rect">
              <a:avLst/>
            </a:prstGeom>
          </p:spPr>
        </p:pic>
        <p:pic>
          <p:nvPicPr>
            <p:cNvPr id="61" name="Graphic 60" descr="Cupcake">
              <a:extLst>
                <a:ext uri="{FF2B5EF4-FFF2-40B4-BE49-F238E27FC236}">
                  <a16:creationId xmlns:a16="http://schemas.microsoft.com/office/drawing/2014/main" id="{13AACF5D-D789-49D9-929E-5F76B652CA6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206488" y="2647951"/>
              <a:ext cx="457200" cy="457200"/>
            </a:xfrm>
            <a:prstGeom prst="rect">
              <a:avLst/>
            </a:prstGeom>
          </p:spPr>
        </p:pic>
        <p:pic>
          <p:nvPicPr>
            <p:cNvPr id="62" name="Graphic 61" descr="Cupcake">
              <a:extLst>
                <a:ext uri="{FF2B5EF4-FFF2-40B4-BE49-F238E27FC236}">
                  <a16:creationId xmlns:a16="http://schemas.microsoft.com/office/drawing/2014/main" id="{01581062-58EB-454C-81E5-4D0C2690477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551045" y="2647951"/>
              <a:ext cx="457200" cy="457200"/>
            </a:xfrm>
            <a:prstGeom prst="rect">
              <a:avLst/>
            </a:prstGeom>
          </p:spPr>
        </p:pic>
      </p:grpSp>
      <p:sp>
        <p:nvSpPr>
          <p:cNvPr id="4" name="Rectangle 3">
            <a:extLst>
              <a:ext uri="{FF2B5EF4-FFF2-40B4-BE49-F238E27FC236}">
                <a16:creationId xmlns:a16="http://schemas.microsoft.com/office/drawing/2014/main" id="{BE870020-5FAA-47A3-93DE-DCC3ED4C89FF}"/>
              </a:ext>
            </a:extLst>
          </p:cNvPr>
          <p:cNvSpPr/>
          <p:nvPr/>
        </p:nvSpPr>
        <p:spPr>
          <a:xfrm>
            <a:off x="8648154" y="1695309"/>
            <a:ext cx="2443319" cy="1538798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latin typeface="Comic Sans MS" panose="030F0702030302020204" pitchFamily="66" charset="0"/>
              </a:rPr>
              <a:t>?</a:t>
            </a:r>
          </a:p>
        </p:txBody>
      </p:sp>
      <p:pic>
        <p:nvPicPr>
          <p:cNvPr id="63" name="Graphic 62" descr="Plate">
            <a:extLst>
              <a:ext uri="{FF2B5EF4-FFF2-40B4-BE49-F238E27FC236}">
                <a16:creationId xmlns:a16="http://schemas.microsoft.com/office/drawing/2014/main" id="{1D340910-7DC2-4966-88CC-75133D848DC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26316" b="24668"/>
          <a:stretch/>
        </p:blipFill>
        <p:spPr>
          <a:xfrm>
            <a:off x="1677254" y="4398306"/>
            <a:ext cx="2443319" cy="1107995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81727FAF-8083-4C17-995A-6806DAA182AF}"/>
              </a:ext>
            </a:extLst>
          </p:cNvPr>
          <p:cNvGrpSpPr/>
          <p:nvPr/>
        </p:nvGrpSpPr>
        <p:grpSpPr>
          <a:xfrm>
            <a:off x="1946350" y="4495104"/>
            <a:ext cx="801757" cy="805900"/>
            <a:chOff x="4850758" y="5165864"/>
            <a:chExt cx="801757" cy="805900"/>
          </a:xfrm>
          <a:solidFill>
            <a:schemeClr val="accent2">
              <a:lumMod val="75000"/>
            </a:schemeClr>
          </a:solidFill>
        </p:grpSpPr>
        <p:pic>
          <p:nvPicPr>
            <p:cNvPr id="43" name="Graphic 42" descr="Cupcake">
              <a:extLst>
                <a:ext uri="{FF2B5EF4-FFF2-40B4-BE49-F238E27FC236}">
                  <a16:creationId xmlns:a16="http://schemas.microsoft.com/office/drawing/2014/main" id="{1410BE81-75AA-4B94-A9ED-4CDB009E521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850758" y="5165865"/>
              <a:ext cx="457200" cy="457200"/>
            </a:xfrm>
            <a:prstGeom prst="rect">
              <a:avLst/>
            </a:prstGeom>
          </p:spPr>
        </p:pic>
        <p:pic>
          <p:nvPicPr>
            <p:cNvPr id="44" name="Graphic 43" descr="Cupcake">
              <a:extLst>
                <a:ext uri="{FF2B5EF4-FFF2-40B4-BE49-F238E27FC236}">
                  <a16:creationId xmlns:a16="http://schemas.microsoft.com/office/drawing/2014/main" id="{4D218FD6-5C6E-42F1-ADFC-67A22F7810B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5195315" y="5165864"/>
              <a:ext cx="457200" cy="457200"/>
            </a:xfrm>
            <a:prstGeom prst="rect">
              <a:avLst/>
            </a:prstGeom>
          </p:spPr>
        </p:pic>
        <p:pic>
          <p:nvPicPr>
            <p:cNvPr id="45" name="Graphic 44" descr="Cupcake">
              <a:extLst>
                <a:ext uri="{FF2B5EF4-FFF2-40B4-BE49-F238E27FC236}">
                  <a16:creationId xmlns:a16="http://schemas.microsoft.com/office/drawing/2014/main" id="{E83E16F7-ED9C-4424-9FCB-570B5231B38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5036749" y="5514564"/>
              <a:ext cx="457200" cy="457200"/>
            </a:xfrm>
            <a:prstGeom prst="rect">
              <a:avLst/>
            </a:prstGeom>
          </p:spPr>
        </p:pic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60D998AC-AB40-4FDC-A423-B878C91A1AEA}"/>
              </a:ext>
            </a:extLst>
          </p:cNvPr>
          <p:cNvGrpSpPr/>
          <p:nvPr/>
        </p:nvGrpSpPr>
        <p:grpSpPr>
          <a:xfrm>
            <a:off x="2748107" y="4511254"/>
            <a:ext cx="1146314" cy="457201"/>
            <a:chOff x="1861931" y="2647951"/>
            <a:chExt cx="1146314" cy="457201"/>
          </a:xfrm>
          <a:solidFill>
            <a:schemeClr val="accent2">
              <a:lumMod val="75000"/>
            </a:schemeClr>
          </a:solidFill>
        </p:grpSpPr>
        <p:pic>
          <p:nvPicPr>
            <p:cNvPr id="47" name="Graphic 46" descr="Cupcake">
              <a:extLst>
                <a:ext uri="{FF2B5EF4-FFF2-40B4-BE49-F238E27FC236}">
                  <a16:creationId xmlns:a16="http://schemas.microsoft.com/office/drawing/2014/main" id="{1AF0DBC5-53E6-4E3A-A6E0-723A99B2045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61931" y="2647952"/>
              <a:ext cx="457200" cy="457200"/>
            </a:xfrm>
            <a:prstGeom prst="rect">
              <a:avLst/>
            </a:prstGeom>
          </p:spPr>
        </p:pic>
        <p:pic>
          <p:nvPicPr>
            <p:cNvPr id="48" name="Graphic 47" descr="Cupcake">
              <a:extLst>
                <a:ext uri="{FF2B5EF4-FFF2-40B4-BE49-F238E27FC236}">
                  <a16:creationId xmlns:a16="http://schemas.microsoft.com/office/drawing/2014/main" id="{5D309658-29E5-4B87-A2BC-E796E42AF70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206488" y="2647951"/>
              <a:ext cx="457200" cy="457200"/>
            </a:xfrm>
            <a:prstGeom prst="rect">
              <a:avLst/>
            </a:prstGeom>
          </p:spPr>
        </p:pic>
        <p:pic>
          <p:nvPicPr>
            <p:cNvPr id="49" name="Graphic 48" descr="Cupcake">
              <a:extLst>
                <a:ext uri="{FF2B5EF4-FFF2-40B4-BE49-F238E27FC236}">
                  <a16:creationId xmlns:a16="http://schemas.microsoft.com/office/drawing/2014/main" id="{72E6147C-6775-4E3B-B6FD-63043A6407A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551045" y="2647951"/>
              <a:ext cx="457200" cy="457200"/>
            </a:xfrm>
            <a:prstGeom prst="rect">
              <a:avLst/>
            </a:prstGeom>
          </p:spPr>
        </p:pic>
      </p:grpSp>
      <p:pic>
        <p:nvPicPr>
          <p:cNvPr id="54" name="Graphic 53" descr="Cupcake">
            <a:extLst>
              <a:ext uri="{FF2B5EF4-FFF2-40B4-BE49-F238E27FC236}">
                <a16:creationId xmlns:a16="http://schemas.microsoft.com/office/drawing/2014/main" id="{A38F14D2-B131-4A63-AD83-5F989B12666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940466" y="4861196"/>
            <a:ext cx="457200" cy="457200"/>
          </a:xfrm>
          <a:prstGeom prst="rect">
            <a:avLst/>
          </a:prstGeom>
        </p:spPr>
      </p:pic>
      <p:sp>
        <p:nvSpPr>
          <p:cNvPr id="64" name="TextBox 63">
            <a:extLst>
              <a:ext uri="{FF2B5EF4-FFF2-40B4-BE49-F238E27FC236}">
                <a16:creationId xmlns:a16="http://schemas.microsoft.com/office/drawing/2014/main" id="{4655427B-044A-4E99-8395-AED4FB1BEDE2}"/>
              </a:ext>
            </a:extLst>
          </p:cNvPr>
          <p:cNvSpPr txBox="1"/>
          <p:nvPr/>
        </p:nvSpPr>
        <p:spPr>
          <a:xfrm>
            <a:off x="4334501" y="3416415"/>
            <a:ext cx="837089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600" dirty="0"/>
              <a:t>-</a:t>
            </a:r>
          </a:p>
        </p:txBody>
      </p:sp>
      <p:pic>
        <p:nvPicPr>
          <p:cNvPr id="65" name="Graphic 64" descr="Plate">
            <a:extLst>
              <a:ext uri="{FF2B5EF4-FFF2-40B4-BE49-F238E27FC236}">
                <a16:creationId xmlns:a16="http://schemas.microsoft.com/office/drawing/2014/main" id="{A5EC65E8-C274-47A6-807C-0D0EDF4C0FB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26316" b="24668"/>
          <a:stretch/>
        </p:blipFill>
        <p:spPr>
          <a:xfrm>
            <a:off x="5325585" y="4470263"/>
            <a:ext cx="2443319" cy="1107995"/>
          </a:xfrm>
          <a:prstGeom prst="rect">
            <a:avLst/>
          </a:prstGeom>
        </p:spPr>
      </p:pic>
      <p:sp>
        <p:nvSpPr>
          <p:cNvPr id="66" name="TextBox 65">
            <a:extLst>
              <a:ext uri="{FF2B5EF4-FFF2-40B4-BE49-F238E27FC236}">
                <a16:creationId xmlns:a16="http://schemas.microsoft.com/office/drawing/2014/main" id="{44A3725E-EDF2-4325-AC89-5D61F11F1D23}"/>
              </a:ext>
            </a:extLst>
          </p:cNvPr>
          <p:cNvSpPr txBox="1"/>
          <p:nvPr/>
        </p:nvSpPr>
        <p:spPr>
          <a:xfrm>
            <a:off x="6184210" y="4245179"/>
            <a:ext cx="87395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dirty="0"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75B4B06B-A39B-4144-8DE6-DFF60CBB7DC9}"/>
              </a:ext>
            </a:extLst>
          </p:cNvPr>
          <p:cNvSpPr txBox="1"/>
          <p:nvPr/>
        </p:nvSpPr>
        <p:spPr>
          <a:xfrm>
            <a:off x="7868296" y="4163383"/>
            <a:ext cx="74732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dirty="0"/>
              <a:t>=</a:t>
            </a:r>
          </a:p>
        </p:txBody>
      </p:sp>
      <p:pic>
        <p:nvPicPr>
          <p:cNvPr id="68" name="Graphic 67" descr="Plate">
            <a:extLst>
              <a:ext uri="{FF2B5EF4-FFF2-40B4-BE49-F238E27FC236}">
                <a16:creationId xmlns:a16="http://schemas.microsoft.com/office/drawing/2014/main" id="{B4A243E2-ED36-43ED-BBD8-6CF95C52C3F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26316" b="24668"/>
          <a:stretch/>
        </p:blipFill>
        <p:spPr>
          <a:xfrm>
            <a:off x="8615616" y="4394165"/>
            <a:ext cx="2443319" cy="1107995"/>
          </a:xfrm>
          <a:prstGeom prst="rect">
            <a:avLst/>
          </a:prstGeom>
        </p:spPr>
      </p:pic>
      <p:grpSp>
        <p:nvGrpSpPr>
          <p:cNvPr id="69" name="Group 68">
            <a:extLst>
              <a:ext uri="{FF2B5EF4-FFF2-40B4-BE49-F238E27FC236}">
                <a16:creationId xmlns:a16="http://schemas.microsoft.com/office/drawing/2014/main" id="{49A4015B-1919-480C-8776-6EDB762A474F}"/>
              </a:ext>
            </a:extLst>
          </p:cNvPr>
          <p:cNvGrpSpPr/>
          <p:nvPr/>
        </p:nvGrpSpPr>
        <p:grpSpPr>
          <a:xfrm>
            <a:off x="9236059" y="4481435"/>
            <a:ext cx="1146314" cy="457201"/>
            <a:chOff x="1861931" y="2647951"/>
            <a:chExt cx="1146314" cy="457201"/>
          </a:xfrm>
          <a:solidFill>
            <a:schemeClr val="accent2">
              <a:lumMod val="75000"/>
            </a:schemeClr>
          </a:solidFill>
        </p:grpSpPr>
        <p:pic>
          <p:nvPicPr>
            <p:cNvPr id="70" name="Graphic 69" descr="Cupcake">
              <a:extLst>
                <a:ext uri="{FF2B5EF4-FFF2-40B4-BE49-F238E27FC236}">
                  <a16:creationId xmlns:a16="http://schemas.microsoft.com/office/drawing/2014/main" id="{30C2B256-504A-44FD-90E9-A0223C8E4CB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61931" y="2647952"/>
              <a:ext cx="457200" cy="457200"/>
            </a:xfrm>
            <a:prstGeom prst="rect">
              <a:avLst/>
            </a:prstGeom>
          </p:spPr>
        </p:pic>
        <p:pic>
          <p:nvPicPr>
            <p:cNvPr id="71" name="Graphic 70" descr="Cupcake">
              <a:extLst>
                <a:ext uri="{FF2B5EF4-FFF2-40B4-BE49-F238E27FC236}">
                  <a16:creationId xmlns:a16="http://schemas.microsoft.com/office/drawing/2014/main" id="{36F72434-4C54-456A-8861-82322D1A366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206488" y="2647951"/>
              <a:ext cx="457200" cy="457200"/>
            </a:xfrm>
            <a:prstGeom prst="rect">
              <a:avLst/>
            </a:prstGeom>
          </p:spPr>
        </p:pic>
        <p:pic>
          <p:nvPicPr>
            <p:cNvPr id="72" name="Graphic 71" descr="Cupcake">
              <a:extLst>
                <a:ext uri="{FF2B5EF4-FFF2-40B4-BE49-F238E27FC236}">
                  <a16:creationId xmlns:a16="http://schemas.microsoft.com/office/drawing/2014/main" id="{1CA3476B-8683-4486-B37F-02931331B6E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551045" y="2647951"/>
              <a:ext cx="457200" cy="457200"/>
            </a:xfrm>
            <a:prstGeom prst="rect">
              <a:avLst/>
            </a:prstGeom>
          </p:spPr>
        </p:pic>
      </p:grpSp>
      <p:pic>
        <p:nvPicPr>
          <p:cNvPr id="73" name="Graphic 72" descr="Cupcake">
            <a:extLst>
              <a:ext uri="{FF2B5EF4-FFF2-40B4-BE49-F238E27FC236}">
                <a16:creationId xmlns:a16="http://schemas.microsoft.com/office/drawing/2014/main" id="{5DED4C18-CC4A-49FF-9051-77F35C8AC7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32725" y="4894943"/>
            <a:ext cx="457200" cy="457200"/>
          </a:xfrm>
          <a:prstGeom prst="rect">
            <a:avLst/>
          </a:prstGeom>
        </p:spPr>
      </p:pic>
      <p:sp>
        <p:nvSpPr>
          <p:cNvPr id="74" name="Rectangle 73">
            <a:extLst>
              <a:ext uri="{FF2B5EF4-FFF2-40B4-BE49-F238E27FC236}">
                <a16:creationId xmlns:a16="http://schemas.microsoft.com/office/drawing/2014/main" id="{3081410D-3B8C-4BF1-912B-5A82EEB045FC}"/>
              </a:ext>
            </a:extLst>
          </p:cNvPr>
          <p:cNvSpPr/>
          <p:nvPr/>
        </p:nvSpPr>
        <p:spPr>
          <a:xfrm>
            <a:off x="8679433" y="4001029"/>
            <a:ext cx="2443319" cy="1538798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latin typeface="Comic Sans MS" panose="030F0702030302020204" pitchFamily="66" charset="0"/>
              </a:rPr>
              <a:t>?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1C26016-65AD-43FF-AC34-E85D02333574}"/>
              </a:ext>
            </a:extLst>
          </p:cNvPr>
          <p:cNvSpPr txBox="1"/>
          <p:nvPr/>
        </p:nvSpPr>
        <p:spPr>
          <a:xfrm>
            <a:off x="1131723" y="6214768"/>
            <a:ext cx="94676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>
                <a:latin typeface="Comic Sans MS" panose="030F0702030302020204" pitchFamily="66" charset="0"/>
              </a:rPr>
              <a:t>Can you write these sums as a number sentence?</a:t>
            </a:r>
          </a:p>
        </p:txBody>
      </p:sp>
    </p:spTree>
    <p:extLst>
      <p:ext uri="{BB962C8B-B14F-4D97-AF65-F5344CB8AC3E}">
        <p14:creationId xmlns:p14="http://schemas.microsoft.com/office/powerpoint/2010/main" val="2943742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4" grpId="0" animBg="1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Graphic 56" descr="Plate">
            <a:extLst>
              <a:ext uri="{FF2B5EF4-FFF2-40B4-BE49-F238E27FC236}">
                <a16:creationId xmlns:a16="http://schemas.microsoft.com/office/drawing/2014/main" id="{BC4FAA0E-9339-4D25-9752-22985A1B2A8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26316" b="24668"/>
          <a:stretch/>
        </p:blipFill>
        <p:spPr>
          <a:xfrm>
            <a:off x="1838199" y="2114306"/>
            <a:ext cx="2443319" cy="1107995"/>
          </a:xfrm>
          <a:prstGeom prst="rect">
            <a:avLst/>
          </a:prstGeom>
        </p:spPr>
      </p:pic>
      <p:pic>
        <p:nvPicPr>
          <p:cNvPr id="55" name="Graphic 54" descr="Plate">
            <a:extLst>
              <a:ext uri="{FF2B5EF4-FFF2-40B4-BE49-F238E27FC236}">
                <a16:creationId xmlns:a16="http://schemas.microsoft.com/office/drawing/2014/main" id="{5673AC43-640D-4777-ADB6-C4DC42F06DF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26316" b="24668"/>
          <a:stretch/>
        </p:blipFill>
        <p:spPr>
          <a:xfrm>
            <a:off x="5381505" y="2063367"/>
            <a:ext cx="2443319" cy="110799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900" b="1" u="sng" dirty="0">
                <a:latin typeface="Comic Sans MS" panose="030F0702030302020204" pitchFamily="66" charset="0"/>
              </a:rPr>
              <a:t>Warm Up- Answer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7" name="Graphic 6" descr="Plate">
            <a:extLst>
              <a:ext uri="{FF2B5EF4-FFF2-40B4-BE49-F238E27FC236}">
                <a16:creationId xmlns:a16="http://schemas.microsoft.com/office/drawing/2014/main" id="{87040CD4-CA5E-4AA0-BA1C-BE7B2BFFE99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26316" b="24668"/>
          <a:stretch/>
        </p:blipFill>
        <p:spPr>
          <a:xfrm>
            <a:off x="8584793" y="2016157"/>
            <a:ext cx="2443319" cy="1107995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id="{EE6C7143-CE28-42DE-9AC5-93E1D27BC17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795501" y="2238447"/>
            <a:ext cx="764790" cy="859717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D7E56149-9045-4C1C-AB10-C38A4E223CC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7"/>
              </a:ext>
            </a:extLst>
          </a:blip>
          <a:stretch>
            <a:fillRect/>
          </a:stretch>
        </p:blipFill>
        <p:spPr>
          <a:xfrm>
            <a:off x="795501" y="4604306"/>
            <a:ext cx="723187" cy="73575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662C689-9273-4819-946F-21A89054C4AD}"/>
              </a:ext>
            </a:extLst>
          </p:cNvPr>
          <p:cNvSpPr txBox="1"/>
          <p:nvPr/>
        </p:nvSpPr>
        <p:spPr>
          <a:xfrm>
            <a:off x="4413696" y="1709549"/>
            <a:ext cx="79861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600" dirty="0"/>
              <a:t>+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C790E682-DA78-4A8C-98EA-484F940C3115}"/>
              </a:ext>
            </a:extLst>
          </p:cNvPr>
          <p:cNvSpPr txBox="1"/>
          <p:nvPr/>
        </p:nvSpPr>
        <p:spPr>
          <a:xfrm>
            <a:off x="7759031" y="1771104"/>
            <a:ext cx="74732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dirty="0"/>
              <a:t>=</a:t>
            </a:r>
          </a:p>
        </p:txBody>
      </p:sp>
      <p:pic>
        <p:nvPicPr>
          <p:cNvPr id="63" name="Graphic 62" descr="Plate">
            <a:extLst>
              <a:ext uri="{FF2B5EF4-FFF2-40B4-BE49-F238E27FC236}">
                <a16:creationId xmlns:a16="http://schemas.microsoft.com/office/drawing/2014/main" id="{1D340910-7DC2-4966-88CC-75133D848DC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26316" b="24668"/>
          <a:stretch/>
        </p:blipFill>
        <p:spPr>
          <a:xfrm>
            <a:off x="1677254" y="4398306"/>
            <a:ext cx="2443319" cy="1107995"/>
          </a:xfrm>
          <a:prstGeom prst="rect">
            <a:avLst/>
          </a:prstGeom>
        </p:spPr>
      </p:pic>
      <p:sp>
        <p:nvSpPr>
          <p:cNvPr id="64" name="TextBox 63">
            <a:extLst>
              <a:ext uri="{FF2B5EF4-FFF2-40B4-BE49-F238E27FC236}">
                <a16:creationId xmlns:a16="http://schemas.microsoft.com/office/drawing/2014/main" id="{4655427B-044A-4E99-8395-AED4FB1BEDE2}"/>
              </a:ext>
            </a:extLst>
          </p:cNvPr>
          <p:cNvSpPr txBox="1"/>
          <p:nvPr/>
        </p:nvSpPr>
        <p:spPr>
          <a:xfrm>
            <a:off x="4334501" y="3416415"/>
            <a:ext cx="837089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600" dirty="0"/>
              <a:t>-</a:t>
            </a:r>
          </a:p>
        </p:txBody>
      </p:sp>
      <p:pic>
        <p:nvPicPr>
          <p:cNvPr id="65" name="Graphic 64" descr="Plate">
            <a:extLst>
              <a:ext uri="{FF2B5EF4-FFF2-40B4-BE49-F238E27FC236}">
                <a16:creationId xmlns:a16="http://schemas.microsoft.com/office/drawing/2014/main" id="{A5EC65E8-C274-47A6-807C-0D0EDF4C0FB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26316" b="24668"/>
          <a:stretch/>
        </p:blipFill>
        <p:spPr>
          <a:xfrm>
            <a:off x="5325585" y="4470263"/>
            <a:ext cx="2443319" cy="1107995"/>
          </a:xfrm>
          <a:prstGeom prst="rect">
            <a:avLst/>
          </a:prstGeom>
        </p:spPr>
      </p:pic>
      <p:sp>
        <p:nvSpPr>
          <p:cNvPr id="66" name="TextBox 65">
            <a:extLst>
              <a:ext uri="{FF2B5EF4-FFF2-40B4-BE49-F238E27FC236}">
                <a16:creationId xmlns:a16="http://schemas.microsoft.com/office/drawing/2014/main" id="{44A3725E-EDF2-4325-AC89-5D61F11F1D23}"/>
              </a:ext>
            </a:extLst>
          </p:cNvPr>
          <p:cNvSpPr txBox="1"/>
          <p:nvPr/>
        </p:nvSpPr>
        <p:spPr>
          <a:xfrm>
            <a:off x="6183701" y="4330865"/>
            <a:ext cx="87395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dirty="0">
                <a:highlight>
                  <a:srgbClr val="FFFF00"/>
                </a:highlight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75B4B06B-A39B-4144-8DE6-DFF60CBB7DC9}"/>
              </a:ext>
            </a:extLst>
          </p:cNvPr>
          <p:cNvSpPr txBox="1"/>
          <p:nvPr/>
        </p:nvSpPr>
        <p:spPr>
          <a:xfrm>
            <a:off x="7868296" y="4163383"/>
            <a:ext cx="74732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dirty="0"/>
              <a:t>=</a:t>
            </a:r>
          </a:p>
        </p:txBody>
      </p:sp>
      <p:pic>
        <p:nvPicPr>
          <p:cNvPr id="68" name="Graphic 67" descr="Plate">
            <a:extLst>
              <a:ext uri="{FF2B5EF4-FFF2-40B4-BE49-F238E27FC236}">
                <a16:creationId xmlns:a16="http://schemas.microsoft.com/office/drawing/2014/main" id="{B4A243E2-ED36-43ED-BBD8-6CF95C52C3F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26316" b="24668"/>
          <a:stretch/>
        </p:blipFill>
        <p:spPr>
          <a:xfrm>
            <a:off x="8615616" y="4394165"/>
            <a:ext cx="2443319" cy="1107995"/>
          </a:xfrm>
          <a:prstGeom prst="rect">
            <a:avLst/>
          </a:prstGeom>
        </p:spPr>
      </p:pic>
      <p:sp>
        <p:nvSpPr>
          <p:cNvPr id="75" name="TextBox 74">
            <a:extLst>
              <a:ext uri="{FF2B5EF4-FFF2-40B4-BE49-F238E27FC236}">
                <a16:creationId xmlns:a16="http://schemas.microsoft.com/office/drawing/2014/main" id="{6170228D-AE66-4D50-AB01-B806AC98906B}"/>
              </a:ext>
            </a:extLst>
          </p:cNvPr>
          <p:cNvSpPr txBox="1"/>
          <p:nvPr/>
        </p:nvSpPr>
        <p:spPr>
          <a:xfrm>
            <a:off x="6262474" y="1915106"/>
            <a:ext cx="87395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dirty="0">
                <a:highlight>
                  <a:srgbClr val="FFFF00"/>
                </a:highlight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E1048AC4-29C6-4148-B418-1BC558C07D13}"/>
              </a:ext>
            </a:extLst>
          </p:cNvPr>
          <p:cNvSpPr txBox="1"/>
          <p:nvPr/>
        </p:nvSpPr>
        <p:spPr>
          <a:xfrm>
            <a:off x="2622879" y="1915106"/>
            <a:ext cx="87395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dirty="0">
                <a:highlight>
                  <a:srgbClr val="FFFF00"/>
                </a:highlight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46D5D110-58E1-4850-B190-FDF10608E430}"/>
              </a:ext>
            </a:extLst>
          </p:cNvPr>
          <p:cNvSpPr txBox="1"/>
          <p:nvPr/>
        </p:nvSpPr>
        <p:spPr>
          <a:xfrm>
            <a:off x="9518226" y="1909628"/>
            <a:ext cx="87395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dirty="0">
                <a:highlight>
                  <a:srgbClr val="FFFF00"/>
                </a:highlight>
                <a:latin typeface="Comic Sans MS" panose="030F0702030302020204" pitchFamily="66" charset="0"/>
              </a:rPr>
              <a:t>9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56266016-7988-44C1-B5EC-CC3FCCA27435}"/>
              </a:ext>
            </a:extLst>
          </p:cNvPr>
          <p:cNvSpPr txBox="1"/>
          <p:nvPr/>
        </p:nvSpPr>
        <p:spPr>
          <a:xfrm>
            <a:off x="2491534" y="4330865"/>
            <a:ext cx="87395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dirty="0">
                <a:highlight>
                  <a:srgbClr val="FFFF00"/>
                </a:highlight>
                <a:latin typeface="Comic Sans MS" panose="030F0702030302020204" pitchFamily="66" charset="0"/>
              </a:rPr>
              <a:t>7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7174F371-2D41-4452-B310-A881B32E45C1}"/>
              </a:ext>
            </a:extLst>
          </p:cNvPr>
          <p:cNvSpPr txBox="1"/>
          <p:nvPr/>
        </p:nvSpPr>
        <p:spPr>
          <a:xfrm>
            <a:off x="9518225" y="4330865"/>
            <a:ext cx="87395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dirty="0">
                <a:highlight>
                  <a:srgbClr val="FFFF00"/>
                </a:highlight>
                <a:latin typeface="Comic Sans MS" panose="030F0702030302020204" pitchFamily="66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7409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Graphic 56" descr="Plate">
            <a:extLst>
              <a:ext uri="{FF2B5EF4-FFF2-40B4-BE49-F238E27FC236}">
                <a16:creationId xmlns:a16="http://schemas.microsoft.com/office/drawing/2014/main" id="{BC4FAA0E-9339-4D25-9752-22985A1B2A8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26316" b="24668"/>
          <a:stretch/>
        </p:blipFill>
        <p:spPr>
          <a:xfrm>
            <a:off x="1880898" y="1788837"/>
            <a:ext cx="2443319" cy="1107995"/>
          </a:xfrm>
          <a:prstGeom prst="rect">
            <a:avLst/>
          </a:prstGeom>
        </p:spPr>
      </p:pic>
      <p:pic>
        <p:nvPicPr>
          <p:cNvPr id="55" name="Graphic 54" descr="Plate">
            <a:extLst>
              <a:ext uri="{FF2B5EF4-FFF2-40B4-BE49-F238E27FC236}">
                <a16:creationId xmlns:a16="http://schemas.microsoft.com/office/drawing/2014/main" id="{5673AC43-640D-4777-ADB6-C4DC42F06DF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26316" b="24668"/>
          <a:stretch/>
        </p:blipFill>
        <p:spPr>
          <a:xfrm>
            <a:off x="5424204" y="1737898"/>
            <a:ext cx="2443319" cy="110799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900" b="1" u="sng" dirty="0">
                <a:latin typeface="Comic Sans MS" panose="030F0702030302020204" pitchFamily="66" charset="0"/>
              </a:rPr>
              <a:t>Doubling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7" name="Graphic 6" descr="Plate">
            <a:extLst>
              <a:ext uri="{FF2B5EF4-FFF2-40B4-BE49-F238E27FC236}">
                <a16:creationId xmlns:a16="http://schemas.microsoft.com/office/drawing/2014/main" id="{87040CD4-CA5E-4AA0-BA1C-BE7B2BFFE99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26316" b="24668"/>
          <a:stretch/>
        </p:blipFill>
        <p:spPr>
          <a:xfrm>
            <a:off x="8627492" y="1690688"/>
            <a:ext cx="2443319" cy="1107995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id="{EE6C7143-CE28-42DE-9AC5-93E1D27BC17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359493" y="1763953"/>
            <a:ext cx="1427334" cy="160449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662C689-9273-4819-946F-21A89054C4AD}"/>
              </a:ext>
            </a:extLst>
          </p:cNvPr>
          <p:cNvSpPr txBox="1"/>
          <p:nvPr/>
        </p:nvSpPr>
        <p:spPr>
          <a:xfrm>
            <a:off x="4456395" y="1384080"/>
            <a:ext cx="79861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600" dirty="0"/>
              <a:t>+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C790E682-DA78-4A8C-98EA-484F940C3115}"/>
              </a:ext>
            </a:extLst>
          </p:cNvPr>
          <p:cNvSpPr txBox="1"/>
          <p:nvPr/>
        </p:nvSpPr>
        <p:spPr>
          <a:xfrm>
            <a:off x="7801730" y="1445635"/>
            <a:ext cx="74732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dirty="0"/>
              <a:t>=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8A3429B9-7A64-40AD-979F-EFBB61A2787C}"/>
              </a:ext>
            </a:extLst>
          </p:cNvPr>
          <p:cNvGrpSpPr/>
          <p:nvPr/>
        </p:nvGrpSpPr>
        <p:grpSpPr>
          <a:xfrm>
            <a:off x="2133600" y="1830011"/>
            <a:ext cx="1846916" cy="829349"/>
            <a:chOff x="1861931" y="2647951"/>
            <a:chExt cx="1146314" cy="457201"/>
          </a:xfrm>
          <a:solidFill>
            <a:schemeClr val="accent2">
              <a:lumMod val="75000"/>
            </a:schemeClr>
          </a:solidFill>
        </p:grpSpPr>
        <p:pic>
          <p:nvPicPr>
            <p:cNvPr id="22" name="Graphic 21" descr="Cupcake">
              <a:extLst>
                <a:ext uri="{FF2B5EF4-FFF2-40B4-BE49-F238E27FC236}">
                  <a16:creationId xmlns:a16="http://schemas.microsoft.com/office/drawing/2014/main" id="{892E5166-7E00-4291-AA10-09F42721D88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861931" y="2647952"/>
              <a:ext cx="457200" cy="457200"/>
            </a:xfrm>
            <a:prstGeom prst="rect">
              <a:avLst/>
            </a:prstGeom>
          </p:spPr>
        </p:pic>
        <p:pic>
          <p:nvPicPr>
            <p:cNvPr id="23" name="Graphic 22" descr="Cupcake">
              <a:extLst>
                <a:ext uri="{FF2B5EF4-FFF2-40B4-BE49-F238E27FC236}">
                  <a16:creationId xmlns:a16="http://schemas.microsoft.com/office/drawing/2014/main" id="{7ACAA1D5-63C7-4053-BFA8-6273550178F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2206488" y="2647951"/>
              <a:ext cx="457200" cy="457200"/>
            </a:xfrm>
            <a:prstGeom prst="rect">
              <a:avLst/>
            </a:prstGeom>
          </p:spPr>
        </p:pic>
        <p:pic>
          <p:nvPicPr>
            <p:cNvPr id="24" name="Graphic 23" descr="Cupcake">
              <a:extLst>
                <a:ext uri="{FF2B5EF4-FFF2-40B4-BE49-F238E27FC236}">
                  <a16:creationId xmlns:a16="http://schemas.microsoft.com/office/drawing/2014/main" id="{C898BA13-D0CD-43C7-A146-9EFAFDB4832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2551045" y="2647951"/>
              <a:ext cx="457200" cy="457200"/>
            </a:xfrm>
            <a:prstGeom prst="rect">
              <a:avLst/>
            </a:prstGeom>
          </p:spPr>
        </p:pic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129F54B5-5477-4674-AC87-EAF652E93F3B}"/>
              </a:ext>
            </a:extLst>
          </p:cNvPr>
          <p:cNvGrpSpPr/>
          <p:nvPr/>
        </p:nvGrpSpPr>
        <p:grpSpPr>
          <a:xfrm>
            <a:off x="5751795" y="1788837"/>
            <a:ext cx="1846916" cy="829349"/>
            <a:chOff x="1861931" y="2647951"/>
            <a:chExt cx="1146314" cy="457201"/>
          </a:xfrm>
          <a:solidFill>
            <a:schemeClr val="accent2">
              <a:lumMod val="75000"/>
            </a:schemeClr>
          </a:solidFill>
        </p:grpSpPr>
        <p:pic>
          <p:nvPicPr>
            <p:cNvPr id="26" name="Graphic 25" descr="Cupcake">
              <a:extLst>
                <a:ext uri="{FF2B5EF4-FFF2-40B4-BE49-F238E27FC236}">
                  <a16:creationId xmlns:a16="http://schemas.microsoft.com/office/drawing/2014/main" id="{BB2EB9C8-F29B-4D27-B3E2-7CBF1771816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861931" y="2647952"/>
              <a:ext cx="457200" cy="457200"/>
            </a:xfrm>
            <a:prstGeom prst="rect">
              <a:avLst/>
            </a:prstGeom>
          </p:spPr>
        </p:pic>
        <p:pic>
          <p:nvPicPr>
            <p:cNvPr id="27" name="Graphic 26" descr="Cupcake">
              <a:extLst>
                <a:ext uri="{FF2B5EF4-FFF2-40B4-BE49-F238E27FC236}">
                  <a16:creationId xmlns:a16="http://schemas.microsoft.com/office/drawing/2014/main" id="{B934FE51-EBED-4E8C-A6D7-757C0CD55BE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2206488" y="2647951"/>
              <a:ext cx="457200" cy="457200"/>
            </a:xfrm>
            <a:prstGeom prst="rect">
              <a:avLst/>
            </a:prstGeom>
          </p:spPr>
        </p:pic>
        <p:pic>
          <p:nvPicPr>
            <p:cNvPr id="28" name="Graphic 27" descr="Cupcake">
              <a:extLst>
                <a:ext uri="{FF2B5EF4-FFF2-40B4-BE49-F238E27FC236}">
                  <a16:creationId xmlns:a16="http://schemas.microsoft.com/office/drawing/2014/main" id="{97131E1F-B058-4442-81CC-201CB4DEF27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2551045" y="2647951"/>
              <a:ext cx="457200" cy="457200"/>
            </a:xfrm>
            <a:prstGeom prst="rect">
              <a:avLst/>
            </a:prstGeom>
          </p:spPr>
        </p:pic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BF1592DF-D2E4-4B11-A21F-6D396F4DFAB0}"/>
              </a:ext>
            </a:extLst>
          </p:cNvPr>
          <p:cNvGrpSpPr/>
          <p:nvPr/>
        </p:nvGrpSpPr>
        <p:grpSpPr>
          <a:xfrm>
            <a:off x="8912015" y="1276013"/>
            <a:ext cx="1873797" cy="1481495"/>
            <a:chOff x="8912015" y="1276013"/>
            <a:chExt cx="1873797" cy="1481495"/>
          </a:xfrm>
          <a:solidFill>
            <a:schemeClr val="accent2">
              <a:lumMod val="75000"/>
            </a:schemeClr>
          </a:solidFill>
        </p:grpSpPr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9D7EEB09-6053-465F-8194-C37882EB03F6}"/>
                </a:ext>
              </a:extLst>
            </p:cNvPr>
            <p:cNvGrpSpPr/>
            <p:nvPr/>
          </p:nvGrpSpPr>
          <p:grpSpPr>
            <a:xfrm>
              <a:off x="8912015" y="1276013"/>
              <a:ext cx="1846916" cy="829349"/>
              <a:chOff x="1861931" y="2647951"/>
              <a:chExt cx="1146314" cy="457201"/>
            </a:xfrm>
            <a:grpFill/>
          </p:grpSpPr>
          <p:pic>
            <p:nvPicPr>
              <p:cNvPr id="30" name="Graphic 29" descr="Cupcake">
                <a:extLst>
                  <a:ext uri="{FF2B5EF4-FFF2-40B4-BE49-F238E27FC236}">
                    <a16:creationId xmlns:a16="http://schemas.microsoft.com/office/drawing/2014/main" id="{77EE4DF6-A818-465E-B545-976B62B577D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1861931" y="2647952"/>
                <a:ext cx="457200" cy="457200"/>
              </a:xfrm>
              <a:prstGeom prst="rect">
                <a:avLst/>
              </a:prstGeom>
            </p:spPr>
          </p:pic>
          <p:pic>
            <p:nvPicPr>
              <p:cNvPr id="31" name="Graphic 30" descr="Cupcake">
                <a:extLst>
                  <a:ext uri="{FF2B5EF4-FFF2-40B4-BE49-F238E27FC236}">
                    <a16:creationId xmlns:a16="http://schemas.microsoft.com/office/drawing/2014/main" id="{A49ABC85-1F07-4215-8AAA-3A94096892E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2206488" y="2647951"/>
                <a:ext cx="457200" cy="457200"/>
              </a:xfrm>
              <a:prstGeom prst="rect">
                <a:avLst/>
              </a:prstGeom>
            </p:spPr>
          </p:pic>
          <p:pic>
            <p:nvPicPr>
              <p:cNvPr id="32" name="Graphic 31" descr="Cupcake">
                <a:extLst>
                  <a:ext uri="{FF2B5EF4-FFF2-40B4-BE49-F238E27FC236}">
                    <a16:creationId xmlns:a16="http://schemas.microsoft.com/office/drawing/2014/main" id="{0E6B06C2-03D3-4B3E-9D52-593202C0A8D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2551045" y="2647951"/>
                <a:ext cx="457200" cy="457200"/>
              </a:xfrm>
              <a:prstGeom prst="rect">
                <a:avLst/>
              </a:prstGeom>
            </p:spPr>
          </p:pic>
        </p:grp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FACF5153-8FB5-499E-B82C-2C6BCA2AE613}"/>
                </a:ext>
              </a:extLst>
            </p:cNvPr>
            <p:cNvGrpSpPr/>
            <p:nvPr/>
          </p:nvGrpSpPr>
          <p:grpSpPr>
            <a:xfrm>
              <a:off x="8938896" y="1928159"/>
              <a:ext cx="1846916" cy="829349"/>
              <a:chOff x="1861931" y="2647951"/>
              <a:chExt cx="1146314" cy="457201"/>
            </a:xfrm>
            <a:grpFill/>
          </p:grpSpPr>
          <p:pic>
            <p:nvPicPr>
              <p:cNvPr id="34" name="Graphic 33" descr="Cupcake">
                <a:extLst>
                  <a:ext uri="{FF2B5EF4-FFF2-40B4-BE49-F238E27FC236}">
                    <a16:creationId xmlns:a16="http://schemas.microsoft.com/office/drawing/2014/main" id="{6F4D24F8-134F-415F-B3EB-0235EF6F0DF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1861931" y="2647952"/>
                <a:ext cx="457200" cy="457200"/>
              </a:xfrm>
              <a:prstGeom prst="rect">
                <a:avLst/>
              </a:prstGeom>
            </p:spPr>
          </p:pic>
          <p:pic>
            <p:nvPicPr>
              <p:cNvPr id="35" name="Graphic 34" descr="Cupcake">
                <a:extLst>
                  <a:ext uri="{FF2B5EF4-FFF2-40B4-BE49-F238E27FC236}">
                    <a16:creationId xmlns:a16="http://schemas.microsoft.com/office/drawing/2014/main" id="{55F97EB5-5529-482D-AC42-EB5A6C67D92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2206488" y="2647951"/>
                <a:ext cx="457200" cy="457200"/>
              </a:xfrm>
              <a:prstGeom prst="rect">
                <a:avLst/>
              </a:prstGeom>
            </p:spPr>
          </p:pic>
          <p:pic>
            <p:nvPicPr>
              <p:cNvPr id="36" name="Graphic 35" descr="Cupcake">
                <a:extLst>
                  <a:ext uri="{FF2B5EF4-FFF2-40B4-BE49-F238E27FC236}">
                    <a16:creationId xmlns:a16="http://schemas.microsoft.com/office/drawing/2014/main" id="{F7E53455-F380-4640-A0D2-ADEC2567754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2551045" y="2647951"/>
                <a:ext cx="457200" cy="457200"/>
              </a:xfrm>
              <a:prstGeom prst="rect">
                <a:avLst/>
              </a:prstGeom>
            </p:spPr>
          </p:pic>
        </p:grpSp>
      </p:grpSp>
      <p:sp>
        <p:nvSpPr>
          <p:cNvPr id="37" name="TextBox 36">
            <a:extLst>
              <a:ext uri="{FF2B5EF4-FFF2-40B4-BE49-F238E27FC236}">
                <a16:creationId xmlns:a16="http://schemas.microsoft.com/office/drawing/2014/main" id="{C090923C-1701-40A0-96EA-6C36D737EA97}"/>
              </a:ext>
            </a:extLst>
          </p:cNvPr>
          <p:cNvSpPr txBox="1"/>
          <p:nvPr/>
        </p:nvSpPr>
        <p:spPr>
          <a:xfrm>
            <a:off x="2620079" y="3003436"/>
            <a:ext cx="87395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dirty="0">
                <a:highlight>
                  <a:srgbClr val="FFFF00"/>
                </a:highlight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2761BA9-4E78-4CF1-82EC-C555F878DFDB}"/>
              </a:ext>
            </a:extLst>
          </p:cNvPr>
          <p:cNvSpPr txBox="1"/>
          <p:nvPr/>
        </p:nvSpPr>
        <p:spPr>
          <a:xfrm>
            <a:off x="6238274" y="2976931"/>
            <a:ext cx="87395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dirty="0">
                <a:highlight>
                  <a:srgbClr val="FFFF00"/>
                </a:highlight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C1BDC0A-BEB3-410B-BCA3-286825A4F42D}"/>
              </a:ext>
            </a:extLst>
          </p:cNvPr>
          <p:cNvSpPr txBox="1"/>
          <p:nvPr/>
        </p:nvSpPr>
        <p:spPr>
          <a:xfrm>
            <a:off x="9476600" y="2958871"/>
            <a:ext cx="87395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dirty="0">
                <a:highlight>
                  <a:srgbClr val="FFFF00"/>
                </a:highlight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B19AFEA-540B-4974-A4B5-0D04DDE893EE}"/>
              </a:ext>
            </a:extLst>
          </p:cNvPr>
          <p:cNvSpPr txBox="1"/>
          <p:nvPr/>
        </p:nvSpPr>
        <p:spPr>
          <a:xfrm>
            <a:off x="359493" y="5181532"/>
            <a:ext cx="11672986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omic Sans MS" panose="030F0702030302020204" pitchFamily="66" charset="0"/>
              </a:rPr>
              <a:t>When we double, we are adding the same number together.</a:t>
            </a:r>
          </a:p>
          <a:p>
            <a:r>
              <a:rPr lang="en-GB" sz="3200" dirty="0">
                <a:latin typeface="Comic Sans MS" panose="030F0702030302020204" pitchFamily="66" charset="0"/>
              </a:rPr>
              <a:t>If you want to explore more doubling, please see the </a:t>
            </a:r>
            <a:r>
              <a:rPr lang="en-GB" sz="3200" dirty="0" err="1">
                <a:latin typeface="Comic Sans MS" panose="030F0702030302020204" pitchFamily="66" charset="0"/>
              </a:rPr>
              <a:t>Numberblocks</a:t>
            </a:r>
            <a:r>
              <a:rPr lang="en-GB" sz="3200" dirty="0">
                <a:latin typeface="Comic Sans MS" panose="030F0702030302020204" pitchFamily="66" charset="0"/>
              </a:rPr>
              <a:t> episode </a:t>
            </a:r>
            <a:r>
              <a:rPr lang="en-GB" sz="3200" dirty="0">
                <a:latin typeface="Comic Sans MS" panose="030F0702030302020204" pitchFamily="66" charset="0"/>
                <a:hlinkClick r:id="rId8"/>
              </a:rPr>
              <a:t>Mirror, mirror</a:t>
            </a:r>
            <a:endParaRPr lang="en-GB" sz="3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48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  <p:bldP spid="3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Graphic 56" descr="Plate">
            <a:extLst>
              <a:ext uri="{FF2B5EF4-FFF2-40B4-BE49-F238E27FC236}">
                <a16:creationId xmlns:a16="http://schemas.microsoft.com/office/drawing/2014/main" id="{BC4FAA0E-9339-4D25-9752-22985A1B2A8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26316" b="24668"/>
          <a:stretch/>
        </p:blipFill>
        <p:spPr>
          <a:xfrm>
            <a:off x="1880898" y="1788837"/>
            <a:ext cx="2443319" cy="1107995"/>
          </a:xfrm>
          <a:prstGeom prst="rect">
            <a:avLst/>
          </a:prstGeom>
        </p:spPr>
      </p:pic>
      <p:pic>
        <p:nvPicPr>
          <p:cNvPr id="55" name="Graphic 54" descr="Plate">
            <a:extLst>
              <a:ext uri="{FF2B5EF4-FFF2-40B4-BE49-F238E27FC236}">
                <a16:creationId xmlns:a16="http://schemas.microsoft.com/office/drawing/2014/main" id="{5673AC43-640D-4777-ADB6-C4DC42F06DF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26316" b="24668"/>
          <a:stretch/>
        </p:blipFill>
        <p:spPr>
          <a:xfrm>
            <a:off x="5424204" y="1737898"/>
            <a:ext cx="2443319" cy="110799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900" b="1" u="sng" dirty="0">
                <a:latin typeface="Comic Sans MS" panose="030F0702030302020204" pitchFamily="66" charset="0"/>
              </a:rPr>
              <a:t>Doubling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7" name="Graphic 6" descr="Plate">
            <a:extLst>
              <a:ext uri="{FF2B5EF4-FFF2-40B4-BE49-F238E27FC236}">
                <a16:creationId xmlns:a16="http://schemas.microsoft.com/office/drawing/2014/main" id="{87040CD4-CA5E-4AA0-BA1C-BE7B2BFFE99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26316" b="24668"/>
          <a:stretch/>
        </p:blipFill>
        <p:spPr>
          <a:xfrm>
            <a:off x="8627492" y="1690688"/>
            <a:ext cx="2443319" cy="110799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662C689-9273-4819-946F-21A89054C4AD}"/>
              </a:ext>
            </a:extLst>
          </p:cNvPr>
          <p:cNvSpPr txBox="1"/>
          <p:nvPr/>
        </p:nvSpPr>
        <p:spPr>
          <a:xfrm>
            <a:off x="4456395" y="1384080"/>
            <a:ext cx="79861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600" dirty="0"/>
              <a:t>+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C790E682-DA78-4A8C-98EA-484F940C3115}"/>
              </a:ext>
            </a:extLst>
          </p:cNvPr>
          <p:cNvSpPr txBox="1"/>
          <p:nvPr/>
        </p:nvSpPr>
        <p:spPr>
          <a:xfrm>
            <a:off x="7801730" y="1445635"/>
            <a:ext cx="74732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dirty="0"/>
              <a:t>=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8FAC77D2-7BC2-4E26-963A-7679711ACCAE}"/>
              </a:ext>
            </a:extLst>
          </p:cNvPr>
          <p:cNvGrpSpPr/>
          <p:nvPr/>
        </p:nvGrpSpPr>
        <p:grpSpPr>
          <a:xfrm>
            <a:off x="2133600" y="1830011"/>
            <a:ext cx="1846916" cy="829349"/>
            <a:chOff x="2133600" y="1830011"/>
            <a:chExt cx="1846916" cy="829349"/>
          </a:xfrm>
          <a:solidFill>
            <a:schemeClr val="accent2">
              <a:lumMod val="75000"/>
            </a:schemeClr>
          </a:solidFill>
        </p:grpSpPr>
        <p:pic>
          <p:nvPicPr>
            <p:cNvPr id="22" name="Graphic 21" descr="Cupcake">
              <a:extLst>
                <a:ext uri="{FF2B5EF4-FFF2-40B4-BE49-F238E27FC236}">
                  <a16:creationId xmlns:a16="http://schemas.microsoft.com/office/drawing/2014/main" id="{892E5166-7E00-4291-AA10-09F42721D88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133600" y="1830013"/>
              <a:ext cx="736631" cy="829347"/>
            </a:xfrm>
            <a:prstGeom prst="rect">
              <a:avLst/>
            </a:prstGeom>
          </p:spPr>
        </p:pic>
        <p:pic>
          <p:nvPicPr>
            <p:cNvPr id="24" name="Graphic 23" descr="Cupcake">
              <a:extLst>
                <a:ext uri="{FF2B5EF4-FFF2-40B4-BE49-F238E27FC236}">
                  <a16:creationId xmlns:a16="http://schemas.microsoft.com/office/drawing/2014/main" id="{C898BA13-D0CD-43C7-A146-9EFAFDB4832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3243885" y="1830011"/>
              <a:ext cx="736631" cy="829347"/>
            </a:xfrm>
            <a:prstGeom prst="rect">
              <a:avLst/>
            </a:prstGeom>
          </p:spPr>
        </p:pic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D06B6F85-A42B-4507-9754-651DEF0FE3AD}"/>
              </a:ext>
            </a:extLst>
          </p:cNvPr>
          <p:cNvGrpSpPr/>
          <p:nvPr/>
        </p:nvGrpSpPr>
        <p:grpSpPr>
          <a:xfrm>
            <a:off x="5751795" y="1788837"/>
            <a:ext cx="1846916" cy="829349"/>
            <a:chOff x="5751795" y="1788837"/>
            <a:chExt cx="1846916" cy="829349"/>
          </a:xfrm>
          <a:solidFill>
            <a:schemeClr val="accent2">
              <a:lumMod val="75000"/>
            </a:schemeClr>
          </a:solidFill>
        </p:grpSpPr>
        <p:pic>
          <p:nvPicPr>
            <p:cNvPr id="26" name="Graphic 25" descr="Cupcake">
              <a:extLst>
                <a:ext uri="{FF2B5EF4-FFF2-40B4-BE49-F238E27FC236}">
                  <a16:creationId xmlns:a16="http://schemas.microsoft.com/office/drawing/2014/main" id="{BB2EB9C8-F29B-4D27-B3E2-7CBF1771816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5751795" y="1788839"/>
              <a:ext cx="736631" cy="829347"/>
            </a:xfrm>
            <a:prstGeom prst="rect">
              <a:avLst/>
            </a:prstGeom>
          </p:spPr>
        </p:pic>
        <p:pic>
          <p:nvPicPr>
            <p:cNvPr id="28" name="Graphic 27" descr="Cupcake">
              <a:extLst>
                <a:ext uri="{FF2B5EF4-FFF2-40B4-BE49-F238E27FC236}">
                  <a16:creationId xmlns:a16="http://schemas.microsoft.com/office/drawing/2014/main" id="{97131E1F-B058-4442-81CC-201CB4DEF27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6862080" y="1788837"/>
              <a:ext cx="736631" cy="829347"/>
            </a:xfrm>
            <a:prstGeom prst="rect">
              <a:avLst/>
            </a:prstGeom>
          </p:spPr>
        </p:pic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EB1FD938-1070-4C00-820A-1D90AB45EBD4}"/>
              </a:ext>
            </a:extLst>
          </p:cNvPr>
          <p:cNvGrpSpPr/>
          <p:nvPr/>
        </p:nvGrpSpPr>
        <p:grpSpPr>
          <a:xfrm>
            <a:off x="8912015" y="1276013"/>
            <a:ext cx="1873797" cy="1481495"/>
            <a:chOff x="8912015" y="1276013"/>
            <a:chExt cx="1873797" cy="1481495"/>
          </a:xfrm>
          <a:solidFill>
            <a:schemeClr val="accent2">
              <a:lumMod val="75000"/>
            </a:schemeClr>
          </a:solidFill>
        </p:grpSpPr>
        <p:pic>
          <p:nvPicPr>
            <p:cNvPr id="30" name="Graphic 29" descr="Cupcake">
              <a:extLst>
                <a:ext uri="{FF2B5EF4-FFF2-40B4-BE49-F238E27FC236}">
                  <a16:creationId xmlns:a16="http://schemas.microsoft.com/office/drawing/2014/main" id="{77EE4DF6-A818-465E-B545-976B62B577D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8912015" y="1276015"/>
              <a:ext cx="736631" cy="829347"/>
            </a:xfrm>
            <a:prstGeom prst="rect">
              <a:avLst/>
            </a:prstGeom>
          </p:spPr>
        </p:pic>
        <p:pic>
          <p:nvPicPr>
            <p:cNvPr id="32" name="Graphic 31" descr="Cupcake">
              <a:extLst>
                <a:ext uri="{FF2B5EF4-FFF2-40B4-BE49-F238E27FC236}">
                  <a16:creationId xmlns:a16="http://schemas.microsoft.com/office/drawing/2014/main" id="{0E6B06C2-03D3-4B3E-9D52-593202C0A8D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0022300" y="1276013"/>
              <a:ext cx="736631" cy="829347"/>
            </a:xfrm>
            <a:prstGeom prst="rect">
              <a:avLst/>
            </a:prstGeom>
          </p:spPr>
        </p:pic>
        <p:pic>
          <p:nvPicPr>
            <p:cNvPr id="34" name="Graphic 33" descr="Cupcake">
              <a:extLst>
                <a:ext uri="{FF2B5EF4-FFF2-40B4-BE49-F238E27FC236}">
                  <a16:creationId xmlns:a16="http://schemas.microsoft.com/office/drawing/2014/main" id="{6F4D24F8-134F-415F-B3EB-0235EF6F0DF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8938896" y="1928161"/>
              <a:ext cx="736631" cy="829347"/>
            </a:xfrm>
            <a:prstGeom prst="rect">
              <a:avLst/>
            </a:prstGeom>
          </p:spPr>
        </p:pic>
        <p:pic>
          <p:nvPicPr>
            <p:cNvPr id="36" name="Graphic 35" descr="Cupcake">
              <a:extLst>
                <a:ext uri="{FF2B5EF4-FFF2-40B4-BE49-F238E27FC236}">
                  <a16:creationId xmlns:a16="http://schemas.microsoft.com/office/drawing/2014/main" id="{F7E53455-F380-4640-A0D2-ADEC2567754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0049181" y="1928159"/>
              <a:ext cx="736631" cy="829347"/>
            </a:xfrm>
            <a:prstGeom prst="rect">
              <a:avLst/>
            </a:prstGeom>
          </p:spPr>
        </p:pic>
      </p:grpSp>
      <p:sp>
        <p:nvSpPr>
          <p:cNvPr id="37" name="TextBox 36">
            <a:extLst>
              <a:ext uri="{FF2B5EF4-FFF2-40B4-BE49-F238E27FC236}">
                <a16:creationId xmlns:a16="http://schemas.microsoft.com/office/drawing/2014/main" id="{C090923C-1701-40A0-96EA-6C36D737EA97}"/>
              </a:ext>
            </a:extLst>
          </p:cNvPr>
          <p:cNvSpPr txBox="1"/>
          <p:nvPr/>
        </p:nvSpPr>
        <p:spPr>
          <a:xfrm>
            <a:off x="2620079" y="3003436"/>
            <a:ext cx="87395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dirty="0">
                <a:highlight>
                  <a:srgbClr val="FFFF00"/>
                </a:highlight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2761BA9-4E78-4CF1-82EC-C555F878DFDB}"/>
              </a:ext>
            </a:extLst>
          </p:cNvPr>
          <p:cNvSpPr txBox="1"/>
          <p:nvPr/>
        </p:nvSpPr>
        <p:spPr>
          <a:xfrm>
            <a:off x="6238274" y="2976931"/>
            <a:ext cx="87395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dirty="0">
                <a:highlight>
                  <a:srgbClr val="FFFF00"/>
                </a:highlight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C1BDC0A-BEB3-410B-BCA3-286825A4F42D}"/>
              </a:ext>
            </a:extLst>
          </p:cNvPr>
          <p:cNvSpPr txBox="1"/>
          <p:nvPr/>
        </p:nvSpPr>
        <p:spPr>
          <a:xfrm>
            <a:off x="9476600" y="2958871"/>
            <a:ext cx="87395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dirty="0">
                <a:highlight>
                  <a:srgbClr val="FFFF00"/>
                </a:highlight>
                <a:latin typeface="Comic Sans MS" panose="030F0702030302020204" pitchFamily="66" charset="0"/>
              </a:rPr>
              <a:t>4</a:t>
            </a:r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A4DDA42B-4EFD-4DF2-A79A-6DAFCB588CD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7"/>
              </a:ext>
            </a:extLst>
          </a:blip>
          <a:stretch>
            <a:fillRect/>
          </a:stretch>
        </p:blipFill>
        <p:spPr>
          <a:xfrm>
            <a:off x="259610" y="1608101"/>
            <a:ext cx="1542846" cy="1569661"/>
          </a:xfrm>
          <a:prstGeom prst="rect">
            <a:avLst/>
          </a:prstGeom>
        </p:spPr>
      </p:pic>
      <p:sp>
        <p:nvSpPr>
          <p:cNvPr id="41" name="TextBox 40">
            <a:extLst>
              <a:ext uri="{FF2B5EF4-FFF2-40B4-BE49-F238E27FC236}">
                <a16:creationId xmlns:a16="http://schemas.microsoft.com/office/drawing/2014/main" id="{8B973DED-B539-41A0-A30A-10332CBE0A3D}"/>
              </a:ext>
            </a:extLst>
          </p:cNvPr>
          <p:cNvSpPr txBox="1"/>
          <p:nvPr/>
        </p:nvSpPr>
        <p:spPr>
          <a:xfrm>
            <a:off x="2078741" y="5412365"/>
            <a:ext cx="827181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5400" dirty="0">
                <a:latin typeface="Comic Sans MS" panose="030F0702030302020204" pitchFamily="66" charset="0"/>
              </a:rPr>
              <a:t>What is the double of 2?</a:t>
            </a:r>
          </a:p>
        </p:txBody>
      </p:sp>
    </p:spTree>
    <p:extLst>
      <p:ext uri="{BB962C8B-B14F-4D97-AF65-F5344CB8AC3E}">
        <p14:creationId xmlns:p14="http://schemas.microsoft.com/office/powerpoint/2010/main" val="1482553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  <p:bldP spid="3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Graphic 56" descr="Plate">
            <a:extLst>
              <a:ext uri="{FF2B5EF4-FFF2-40B4-BE49-F238E27FC236}">
                <a16:creationId xmlns:a16="http://schemas.microsoft.com/office/drawing/2014/main" id="{BC4FAA0E-9339-4D25-9752-22985A1B2A8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26316" b="24668"/>
          <a:stretch/>
        </p:blipFill>
        <p:spPr>
          <a:xfrm>
            <a:off x="1880898" y="1788837"/>
            <a:ext cx="2443319" cy="1107995"/>
          </a:xfrm>
          <a:prstGeom prst="rect">
            <a:avLst/>
          </a:prstGeom>
        </p:spPr>
      </p:pic>
      <p:pic>
        <p:nvPicPr>
          <p:cNvPr id="55" name="Graphic 54" descr="Plate">
            <a:extLst>
              <a:ext uri="{FF2B5EF4-FFF2-40B4-BE49-F238E27FC236}">
                <a16:creationId xmlns:a16="http://schemas.microsoft.com/office/drawing/2014/main" id="{5673AC43-640D-4777-ADB6-C4DC42F06DF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26316" b="24668"/>
          <a:stretch/>
        </p:blipFill>
        <p:spPr>
          <a:xfrm>
            <a:off x="5424204" y="1737898"/>
            <a:ext cx="2443319" cy="110799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900" b="1" u="sng" dirty="0">
                <a:latin typeface="Comic Sans MS" panose="030F0702030302020204" pitchFamily="66" charset="0"/>
              </a:rPr>
              <a:t>Doubling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7" name="Graphic 6" descr="Plate">
            <a:extLst>
              <a:ext uri="{FF2B5EF4-FFF2-40B4-BE49-F238E27FC236}">
                <a16:creationId xmlns:a16="http://schemas.microsoft.com/office/drawing/2014/main" id="{87040CD4-CA5E-4AA0-BA1C-BE7B2BFFE99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26316" b="24668"/>
          <a:stretch/>
        </p:blipFill>
        <p:spPr>
          <a:xfrm>
            <a:off x="8627492" y="1690688"/>
            <a:ext cx="2443319" cy="110799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662C689-9273-4819-946F-21A89054C4AD}"/>
              </a:ext>
            </a:extLst>
          </p:cNvPr>
          <p:cNvSpPr txBox="1"/>
          <p:nvPr/>
        </p:nvSpPr>
        <p:spPr>
          <a:xfrm>
            <a:off x="4456395" y="1384080"/>
            <a:ext cx="79861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600" dirty="0"/>
              <a:t>+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C790E682-DA78-4A8C-98EA-484F940C3115}"/>
              </a:ext>
            </a:extLst>
          </p:cNvPr>
          <p:cNvSpPr txBox="1"/>
          <p:nvPr/>
        </p:nvSpPr>
        <p:spPr>
          <a:xfrm>
            <a:off x="7801730" y="1445635"/>
            <a:ext cx="74732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dirty="0"/>
              <a:t>=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090923C-1701-40A0-96EA-6C36D737EA97}"/>
              </a:ext>
            </a:extLst>
          </p:cNvPr>
          <p:cNvSpPr txBox="1"/>
          <p:nvPr/>
        </p:nvSpPr>
        <p:spPr>
          <a:xfrm>
            <a:off x="2620079" y="3003436"/>
            <a:ext cx="87395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dirty="0">
                <a:highlight>
                  <a:srgbClr val="FFFF00"/>
                </a:highlight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2761BA9-4E78-4CF1-82EC-C555F878DFDB}"/>
              </a:ext>
            </a:extLst>
          </p:cNvPr>
          <p:cNvSpPr txBox="1"/>
          <p:nvPr/>
        </p:nvSpPr>
        <p:spPr>
          <a:xfrm>
            <a:off x="6238274" y="2976931"/>
            <a:ext cx="87395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dirty="0">
                <a:highlight>
                  <a:srgbClr val="FFFF00"/>
                </a:highlight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C1BDC0A-BEB3-410B-BCA3-286825A4F42D}"/>
              </a:ext>
            </a:extLst>
          </p:cNvPr>
          <p:cNvSpPr txBox="1"/>
          <p:nvPr/>
        </p:nvSpPr>
        <p:spPr>
          <a:xfrm>
            <a:off x="9476600" y="2958871"/>
            <a:ext cx="138211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dirty="0">
                <a:highlight>
                  <a:srgbClr val="FFFF00"/>
                </a:highlight>
                <a:latin typeface="Comic Sans MS" panose="030F0702030302020204" pitchFamily="66" charset="0"/>
              </a:rPr>
              <a:t>10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B973DED-B539-41A0-A30A-10332CBE0A3D}"/>
              </a:ext>
            </a:extLst>
          </p:cNvPr>
          <p:cNvSpPr txBox="1"/>
          <p:nvPr/>
        </p:nvSpPr>
        <p:spPr>
          <a:xfrm>
            <a:off x="2078741" y="5412365"/>
            <a:ext cx="827181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5400" dirty="0">
                <a:latin typeface="Comic Sans MS" panose="030F0702030302020204" pitchFamily="66" charset="0"/>
              </a:rPr>
              <a:t>What is the double of 5?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4DF6572-614F-4474-9BC8-7907880A7191}"/>
              </a:ext>
            </a:extLst>
          </p:cNvPr>
          <p:cNvGrpSpPr/>
          <p:nvPr/>
        </p:nvGrpSpPr>
        <p:grpSpPr>
          <a:xfrm>
            <a:off x="2133600" y="1211710"/>
            <a:ext cx="2085375" cy="1447650"/>
            <a:chOff x="2133600" y="1211710"/>
            <a:chExt cx="2085375" cy="1447650"/>
          </a:xfrm>
          <a:solidFill>
            <a:schemeClr val="accent2">
              <a:lumMod val="75000"/>
            </a:schemeClr>
          </a:solidFill>
        </p:grpSpPr>
        <p:pic>
          <p:nvPicPr>
            <p:cNvPr id="22" name="Graphic 21" descr="Cupcake">
              <a:extLst>
                <a:ext uri="{FF2B5EF4-FFF2-40B4-BE49-F238E27FC236}">
                  <a16:creationId xmlns:a16="http://schemas.microsoft.com/office/drawing/2014/main" id="{892E5166-7E00-4291-AA10-09F42721D88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133600" y="1830013"/>
              <a:ext cx="736631" cy="829347"/>
            </a:xfrm>
            <a:prstGeom prst="rect">
              <a:avLst/>
            </a:prstGeom>
          </p:spPr>
        </p:pic>
        <p:pic>
          <p:nvPicPr>
            <p:cNvPr id="24" name="Graphic 23" descr="Cupcake">
              <a:extLst>
                <a:ext uri="{FF2B5EF4-FFF2-40B4-BE49-F238E27FC236}">
                  <a16:creationId xmlns:a16="http://schemas.microsoft.com/office/drawing/2014/main" id="{C898BA13-D0CD-43C7-A146-9EFAFDB4832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829506" y="1830011"/>
              <a:ext cx="736631" cy="829347"/>
            </a:xfrm>
            <a:prstGeom prst="rect">
              <a:avLst/>
            </a:prstGeom>
          </p:spPr>
        </p:pic>
        <p:pic>
          <p:nvPicPr>
            <p:cNvPr id="25" name="Graphic 24" descr="Cupcake">
              <a:extLst>
                <a:ext uri="{FF2B5EF4-FFF2-40B4-BE49-F238E27FC236}">
                  <a16:creationId xmlns:a16="http://schemas.microsoft.com/office/drawing/2014/main" id="{8C85F0AA-827A-4A4E-83A2-318B1829589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3080505" y="1211710"/>
              <a:ext cx="736631" cy="829347"/>
            </a:xfrm>
            <a:prstGeom prst="rect">
              <a:avLst/>
            </a:prstGeom>
          </p:spPr>
        </p:pic>
        <p:pic>
          <p:nvPicPr>
            <p:cNvPr id="27" name="Graphic 26" descr="Cupcake">
              <a:extLst>
                <a:ext uri="{FF2B5EF4-FFF2-40B4-BE49-F238E27FC236}">
                  <a16:creationId xmlns:a16="http://schemas.microsoft.com/office/drawing/2014/main" id="{935808F2-3E49-4DA5-8170-AA19D36815A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465062" y="1259414"/>
              <a:ext cx="736631" cy="829347"/>
            </a:xfrm>
            <a:prstGeom prst="rect">
              <a:avLst/>
            </a:prstGeom>
          </p:spPr>
        </p:pic>
        <p:pic>
          <p:nvPicPr>
            <p:cNvPr id="29" name="Graphic 28" descr="Cupcake">
              <a:extLst>
                <a:ext uri="{FF2B5EF4-FFF2-40B4-BE49-F238E27FC236}">
                  <a16:creationId xmlns:a16="http://schemas.microsoft.com/office/drawing/2014/main" id="{BFAE5EFC-2B0D-457D-8E75-D39877CF1F2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3482344" y="1817909"/>
              <a:ext cx="736631" cy="829347"/>
            </a:xfrm>
            <a:prstGeom prst="rect">
              <a:avLst/>
            </a:prstGeom>
          </p:spPr>
        </p:pic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31F821E4-FB37-452C-8441-DECD8357D759}"/>
              </a:ext>
            </a:extLst>
          </p:cNvPr>
          <p:cNvGrpSpPr/>
          <p:nvPr/>
        </p:nvGrpSpPr>
        <p:grpSpPr>
          <a:xfrm>
            <a:off x="5591680" y="1280836"/>
            <a:ext cx="2085375" cy="1447650"/>
            <a:chOff x="2133600" y="1211710"/>
            <a:chExt cx="2085375" cy="1447650"/>
          </a:xfrm>
          <a:solidFill>
            <a:schemeClr val="accent2">
              <a:lumMod val="75000"/>
            </a:schemeClr>
          </a:solidFill>
        </p:grpSpPr>
        <p:pic>
          <p:nvPicPr>
            <p:cNvPr id="33" name="Graphic 32" descr="Cupcake">
              <a:extLst>
                <a:ext uri="{FF2B5EF4-FFF2-40B4-BE49-F238E27FC236}">
                  <a16:creationId xmlns:a16="http://schemas.microsoft.com/office/drawing/2014/main" id="{2E8B06BD-130B-4B45-8573-165C42D0B69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133600" y="1830013"/>
              <a:ext cx="736631" cy="829347"/>
            </a:xfrm>
            <a:prstGeom prst="rect">
              <a:avLst/>
            </a:prstGeom>
          </p:spPr>
        </p:pic>
        <p:pic>
          <p:nvPicPr>
            <p:cNvPr id="35" name="Graphic 34" descr="Cupcake">
              <a:extLst>
                <a:ext uri="{FF2B5EF4-FFF2-40B4-BE49-F238E27FC236}">
                  <a16:creationId xmlns:a16="http://schemas.microsoft.com/office/drawing/2014/main" id="{D5DF1B07-CAA2-4D52-91AB-E8EF4232706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829506" y="1830011"/>
              <a:ext cx="736631" cy="829347"/>
            </a:xfrm>
            <a:prstGeom prst="rect">
              <a:avLst/>
            </a:prstGeom>
          </p:spPr>
        </p:pic>
        <p:pic>
          <p:nvPicPr>
            <p:cNvPr id="43" name="Graphic 42" descr="Cupcake">
              <a:extLst>
                <a:ext uri="{FF2B5EF4-FFF2-40B4-BE49-F238E27FC236}">
                  <a16:creationId xmlns:a16="http://schemas.microsoft.com/office/drawing/2014/main" id="{8E009CC0-5268-4397-BFC3-3BF2997F0C3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3080505" y="1211710"/>
              <a:ext cx="736631" cy="829347"/>
            </a:xfrm>
            <a:prstGeom prst="rect">
              <a:avLst/>
            </a:prstGeom>
          </p:spPr>
        </p:pic>
        <p:pic>
          <p:nvPicPr>
            <p:cNvPr id="44" name="Graphic 43" descr="Cupcake">
              <a:extLst>
                <a:ext uri="{FF2B5EF4-FFF2-40B4-BE49-F238E27FC236}">
                  <a16:creationId xmlns:a16="http://schemas.microsoft.com/office/drawing/2014/main" id="{D4275B1A-738C-47AF-BF51-082A5550CB8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465062" y="1259414"/>
              <a:ext cx="736631" cy="829347"/>
            </a:xfrm>
            <a:prstGeom prst="rect">
              <a:avLst/>
            </a:prstGeom>
          </p:spPr>
        </p:pic>
        <p:pic>
          <p:nvPicPr>
            <p:cNvPr id="45" name="Graphic 44" descr="Cupcake">
              <a:extLst>
                <a:ext uri="{FF2B5EF4-FFF2-40B4-BE49-F238E27FC236}">
                  <a16:creationId xmlns:a16="http://schemas.microsoft.com/office/drawing/2014/main" id="{BAB3A8AF-FF23-4FF1-8D12-3FB7C47F880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3482344" y="1817909"/>
              <a:ext cx="736631" cy="829347"/>
            </a:xfrm>
            <a:prstGeom prst="rect">
              <a:avLst/>
            </a:prstGeom>
          </p:spPr>
        </p:pic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9F8174BA-79E2-40BC-833D-EEE39BBA730C}"/>
              </a:ext>
            </a:extLst>
          </p:cNvPr>
          <p:cNvGrpSpPr/>
          <p:nvPr/>
        </p:nvGrpSpPr>
        <p:grpSpPr>
          <a:xfrm>
            <a:off x="8687196" y="1280836"/>
            <a:ext cx="2383615" cy="1426998"/>
            <a:chOff x="8693126" y="62163"/>
            <a:chExt cx="2323909" cy="2250107"/>
          </a:xfrm>
          <a:solidFill>
            <a:schemeClr val="accent2">
              <a:lumMod val="75000"/>
            </a:schemeClr>
          </a:solidFill>
        </p:grpSpPr>
        <p:pic>
          <p:nvPicPr>
            <p:cNvPr id="54" name="Graphic 53" descr="Cupcake">
              <a:extLst>
                <a:ext uri="{FF2B5EF4-FFF2-40B4-BE49-F238E27FC236}">
                  <a16:creationId xmlns:a16="http://schemas.microsoft.com/office/drawing/2014/main" id="{D9FDDA94-C77E-45EF-BD32-B1C1F9F7451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0067393" y="972125"/>
              <a:ext cx="615287" cy="701962"/>
            </a:xfrm>
            <a:prstGeom prst="rect">
              <a:avLst/>
            </a:prstGeom>
          </p:spPr>
        </p:pic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D0AA6A11-7A17-4CB3-BFD2-DF467FA17B4F}"/>
                </a:ext>
              </a:extLst>
            </p:cNvPr>
            <p:cNvGrpSpPr/>
            <p:nvPr/>
          </p:nvGrpSpPr>
          <p:grpSpPr>
            <a:xfrm>
              <a:off x="8693126" y="62163"/>
              <a:ext cx="2323909" cy="2250107"/>
              <a:chOff x="8722247" y="-17525"/>
              <a:chExt cx="2323909" cy="2250107"/>
            </a:xfrm>
            <a:grpFill/>
          </p:grpSpPr>
          <p:grpSp>
            <p:nvGrpSpPr>
              <p:cNvPr id="46" name="Group 45">
                <a:extLst>
                  <a:ext uri="{FF2B5EF4-FFF2-40B4-BE49-F238E27FC236}">
                    <a16:creationId xmlns:a16="http://schemas.microsoft.com/office/drawing/2014/main" id="{E13EB671-543C-41C4-BA32-97BEE1CFC6A5}"/>
                  </a:ext>
                </a:extLst>
              </p:cNvPr>
              <p:cNvGrpSpPr/>
              <p:nvPr/>
            </p:nvGrpSpPr>
            <p:grpSpPr>
              <a:xfrm>
                <a:off x="8722247" y="1007286"/>
                <a:ext cx="1741855" cy="1225296"/>
                <a:chOff x="2133600" y="1211710"/>
                <a:chExt cx="2085375" cy="1447650"/>
              </a:xfrm>
              <a:grpFill/>
            </p:grpSpPr>
            <p:pic>
              <p:nvPicPr>
                <p:cNvPr id="47" name="Graphic 46" descr="Cupcake">
                  <a:extLst>
                    <a:ext uri="{FF2B5EF4-FFF2-40B4-BE49-F238E27FC236}">
                      <a16:creationId xmlns:a16="http://schemas.microsoft.com/office/drawing/2014/main" id="{0A1C90CB-FEEA-4E40-88A6-0F7CD0FF0A8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133600" y="1830013"/>
                  <a:ext cx="736631" cy="829347"/>
                </a:xfrm>
                <a:prstGeom prst="rect">
                  <a:avLst/>
                </a:prstGeom>
              </p:spPr>
            </p:pic>
            <p:pic>
              <p:nvPicPr>
                <p:cNvPr id="48" name="Graphic 47" descr="Cupcake">
                  <a:extLst>
                    <a:ext uri="{FF2B5EF4-FFF2-40B4-BE49-F238E27FC236}">
                      <a16:creationId xmlns:a16="http://schemas.microsoft.com/office/drawing/2014/main" id="{DF1D2A88-B406-4150-B4C6-911ABFDD0D6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829506" y="1830011"/>
                  <a:ext cx="736631" cy="829347"/>
                </a:xfrm>
                <a:prstGeom prst="rect">
                  <a:avLst/>
                </a:prstGeom>
              </p:spPr>
            </p:pic>
            <p:pic>
              <p:nvPicPr>
                <p:cNvPr id="49" name="Graphic 48" descr="Cupcake">
                  <a:extLst>
                    <a:ext uri="{FF2B5EF4-FFF2-40B4-BE49-F238E27FC236}">
                      <a16:creationId xmlns:a16="http://schemas.microsoft.com/office/drawing/2014/main" id="{3681E3AC-C4A1-4471-8CDD-F470B9B55BF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080505" y="1211710"/>
                  <a:ext cx="736631" cy="829347"/>
                </a:xfrm>
                <a:prstGeom prst="rect">
                  <a:avLst/>
                </a:prstGeom>
              </p:spPr>
            </p:pic>
            <p:pic>
              <p:nvPicPr>
                <p:cNvPr id="50" name="Graphic 49" descr="Cupcake">
                  <a:extLst>
                    <a:ext uri="{FF2B5EF4-FFF2-40B4-BE49-F238E27FC236}">
                      <a16:creationId xmlns:a16="http://schemas.microsoft.com/office/drawing/2014/main" id="{065A93D3-3B71-42BC-900D-9ACCB7BD563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465062" y="1259414"/>
                  <a:ext cx="736631" cy="829347"/>
                </a:xfrm>
                <a:prstGeom prst="rect">
                  <a:avLst/>
                </a:prstGeom>
              </p:spPr>
            </p:pic>
            <p:pic>
              <p:nvPicPr>
                <p:cNvPr id="51" name="Graphic 50" descr="Cupcake">
                  <a:extLst>
                    <a:ext uri="{FF2B5EF4-FFF2-40B4-BE49-F238E27FC236}">
                      <a16:creationId xmlns:a16="http://schemas.microsoft.com/office/drawing/2014/main" id="{D4A7BFD9-5EB6-457A-8D94-7D1144989D0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482344" y="1817909"/>
                  <a:ext cx="736631" cy="829347"/>
                </a:xfrm>
                <a:prstGeom prst="rect">
                  <a:avLst/>
                </a:prstGeom>
              </p:spPr>
            </p:pic>
          </p:grpSp>
          <p:pic>
            <p:nvPicPr>
              <p:cNvPr id="53" name="Graphic 52" descr="Cupcake">
                <a:extLst>
                  <a:ext uri="{FF2B5EF4-FFF2-40B4-BE49-F238E27FC236}">
                    <a16:creationId xmlns:a16="http://schemas.microsoft.com/office/drawing/2014/main" id="{79347FE7-45BC-4BDF-B419-E7AB6F35571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9220885" y="509366"/>
                <a:ext cx="615287" cy="701962"/>
              </a:xfrm>
              <a:prstGeom prst="rect">
                <a:avLst/>
              </a:prstGeom>
            </p:spPr>
          </p:pic>
          <p:pic>
            <p:nvPicPr>
              <p:cNvPr id="56" name="Graphic 55" descr="Cupcake">
                <a:extLst>
                  <a:ext uri="{FF2B5EF4-FFF2-40B4-BE49-F238E27FC236}">
                    <a16:creationId xmlns:a16="http://schemas.microsoft.com/office/drawing/2014/main" id="{63FA49C6-D357-4F77-B600-13C38AB256B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9452106" y="-17525"/>
                <a:ext cx="615287" cy="701962"/>
              </a:xfrm>
              <a:prstGeom prst="rect">
                <a:avLst/>
              </a:prstGeom>
            </p:spPr>
          </p:pic>
          <p:pic>
            <p:nvPicPr>
              <p:cNvPr id="58" name="Graphic 57" descr="Cupcake">
                <a:extLst>
                  <a:ext uri="{FF2B5EF4-FFF2-40B4-BE49-F238E27FC236}">
                    <a16:creationId xmlns:a16="http://schemas.microsoft.com/office/drawing/2014/main" id="{C829FB7C-14D1-4314-9F79-82B168EFEEC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10430869" y="1492198"/>
                <a:ext cx="615287" cy="701962"/>
              </a:xfrm>
              <a:prstGeom prst="rect">
                <a:avLst/>
              </a:prstGeom>
            </p:spPr>
          </p:pic>
          <p:pic>
            <p:nvPicPr>
              <p:cNvPr id="59" name="Graphic 58" descr="Cupcake">
                <a:extLst>
                  <a:ext uri="{FF2B5EF4-FFF2-40B4-BE49-F238E27FC236}">
                    <a16:creationId xmlns:a16="http://schemas.microsoft.com/office/drawing/2014/main" id="{56BD9365-99F4-41AD-90D9-EDD24909918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9790031" y="459036"/>
                <a:ext cx="615287" cy="701962"/>
              </a:xfrm>
              <a:prstGeom prst="rect">
                <a:avLst/>
              </a:prstGeom>
            </p:spPr>
          </p:pic>
        </p:grpSp>
      </p:grpSp>
      <p:pic>
        <p:nvPicPr>
          <p:cNvPr id="60" name="Picture 59">
            <a:extLst>
              <a:ext uri="{FF2B5EF4-FFF2-40B4-BE49-F238E27FC236}">
                <a16:creationId xmlns:a16="http://schemas.microsoft.com/office/drawing/2014/main" id="{2376EF80-30CF-46DA-BD5B-EA0426C2761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9"/>
              </a:ext>
            </a:extLst>
          </a:blip>
          <a:stretch>
            <a:fillRect/>
          </a:stretch>
        </p:blipFill>
        <p:spPr>
          <a:xfrm>
            <a:off x="359493" y="1763953"/>
            <a:ext cx="1427334" cy="1604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7070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  <p:bldP spid="3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Graphic 56" descr="Plate">
            <a:extLst>
              <a:ext uri="{FF2B5EF4-FFF2-40B4-BE49-F238E27FC236}">
                <a16:creationId xmlns:a16="http://schemas.microsoft.com/office/drawing/2014/main" id="{BC4FAA0E-9339-4D25-9752-22985A1B2A8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26316" b="24668"/>
          <a:stretch/>
        </p:blipFill>
        <p:spPr>
          <a:xfrm>
            <a:off x="1880898" y="1788837"/>
            <a:ext cx="2443319" cy="1107995"/>
          </a:xfrm>
          <a:prstGeom prst="rect">
            <a:avLst/>
          </a:prstGeom>
        </p:spPr>
      </p:pic>
      <p:pic>
        <p:nvPicPr>
          <p:cNvPr id="55" name="Graphic 54" descr="Plate">
            <a:extLst>
              <a:ext uri="{FF2B5EF4-FFF2-40B4-BE49-F238E27FC236}">
                <a16:creationId xmlns:a16="http://schemas.microsoft.com/office/drawing/2014/main" id="{5673AC43-640D-4777-ADB6-C4DC42F06DF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26316" b="24668"/>
          <a:stretch/>
        </p:blipFill>
        <p:spPr>
          <a:xfrm>
            <a:off x="5424204" y="1737898"/>
            <a:ext cx="2443319" cy="110799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900" b="1" u="sng" dirty="0">
                <a:latin typeface="Comic Sans MS" panose="030F0702030302020204" pitchFamily="66" charset="0"/>
              </a:rPr>
              <a:t>Doubling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7" name="Graphic 6" descr="Plate">
            <a:extLst>
              <a:ext uri="{FF2B5EF4-FFF2-40B4-BE49-F238E27FC236}">
                <a16:creationId xmlns:a16="http://schemas.microsoft.com/office/drawing/2014/main" id="{87040CD4-CA5E-4AA0-BA1C-BE7B2BFFE99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26316" b="24668"/>
          <a:stretch/>
        </p:blipFill>
        <p:spPr>
          <a:xfrm>
            <a:off x="8627492" y="1690688"/>
            <a:ext cx="2443319" cy="110799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662C689-9273-4819-946F-21A89054C4AD}"/>
              </a:ext>
            </a:extLst>
          </p:cNvPr>
          <p:cNvSpPr txBox="1"/>
          <p:nvPr/>
        </p:nvSpPr>
        <p:spPr>
          <a:xfrm>
            <a:off x="4456395" y="1384080"/>
            <a:ext cx="79861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600" dirty="0"/>
              <a:t>+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C790E682-DA78-4A8C-98EA-484F940C3115}"/>
              </a:ext>
            </a:extLst>
          </p:cNvPr>
          <p:cNvSpPr txBox="1"/>
          <p:nvPr/>
        </p:nvSpPr>
        <p:spPr>
          <a:xfrm>
            <a:off x="7801730" y="1445635"/>
            <a:ext cx="74732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dirty="0"/>
              <a:t>=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090923C-1701-40A0-96EA-6C36D737EA97}"/>
              </a:ext>
            </a:extLst>
          </p:cNvPr>
          <p:cNvSpPr txBox="1"/>
          <p:nvPr/>
        </p:nvSpPr>
        <p:spPr>
          <a:xfrm>
            <a:off x="2620079" y="3003436"/>
            <a:ext cx="87395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dirty="0">
                <a:highlight>
                  <a:srgbClr val="FFFF00"/>
                </a:highlight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2761BA9-4E78-4CF1-82EC-C555F878DFDB}"/>
              </a:ext>
            </a:extLst>
          </p:cNvPr>
          <p:cNvSpPr txBox="1"/>
          <p:nvPr/>
        </p:nvSpPr>
        <p:spPr>
          <a:xfrm>
            <a:off x="6238274" y="2976931"/>
            <a:ext cx="87395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dirty="0">
                <a:highlight>
                  <a:srgbClr val="FFFF00"/>
                </a:highlight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C1BDC0A-BEB3-410B-BCA3-286825A4F42D}"/>
              </a:ext>
            </a:extLst>
          </p:cNvPr>
          <p:cNvSpPr txBox="1"/>
          <p:nvPr/>
        </p:nvSpPr>
        <p:spPr>
          <a:xfrm>
            <a:off x="9476600" y="2958871"/>
            <a:ext cx="87395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dirty="0">
                <a:highlight>
                  <a:srgbClr val="FFFF00"/>
                </a:highlight>
                <a:latin typeface="Comic Sans MS" panose="030F0702030302020204" pitchFamily="66" charset="0"/>
              </a:rPr>
              <a:t>8</a:t>
            </a: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7124281C-7217-471F-8FFC-F61872923D07}"/>
              </a:ext>
            </a:extLst>
          </p:cNvPr>
          <p:cNvGrpSpPr/>
          <p:nvPr/>
        </p:nvGrpSpPr>
        <p:grpSpPr>
          <a:xfrm>
            <a:off x="2146444" y="1494335"/>
            <a:ext cx="1873797" cy="1481495"/>
            <a:chOff x="8912015" y="1276013"/>
            <a:chExt cx="1873797" cy="1481495"/>
          </a:xfrm>
          <a:solidFill>
            <a:schemeClr val="accent2">
              <a:lumMod val="75000"/>
            </a:schemeClr>
          </a:solidFill>
        </p:grpSpPr>
        <p:pic>
          <p:nvPicPr>
            <p:cNvPr id="41" name="Graphic 40" descr="Cupcake">
              <a:extLst>
                <a:ext uri="{FF2B5EF4-FFF2-40B4-BE49-F238E27FC236}">
                  <a16:creationId xmlns:a16="http://schemas.microsoft.com/office/drawing/2014/main" id="{FBA7C47A-249A-445C-9D5A-75C7FC4DD7E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8912015" y="1276015"/>
              <a:ext cx="736631" cy="829347"/>
            </a:xfrm>
            <a:prstGeom prst="rect">
              <a:avLst/>
            </a:prstGeom>
          </p:spPr>
        </p:pic>
        <p:pic>
          <p:nvPicPr>
            <p:cNvPr id="43" name="Graphic 42" descr="Cupcake">
              <a:extLst>
                <a:ext uri="{FF2B5EF4-FFF2-40B4-BE49-F238E27FC236}">
                  <a16:creationId xmlns:a16="http://schemas.microsoft.com/office/drawing/2014/main" id="{76164CB6-F6E5-4FB6-A1A9-3913DB7C54A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0022300" y="1276013"/>
              <a:ext cx="736631" cy="829347"/>
            </a:xfrm>
            <a:prstGeom prst="rect">
              <a:avLst/>
            </a:prstGeom>
          </p:spPr>
        </p:pic>
        <p:pic>
          <p:nvPicPr>
            <p:cNvPr id="44" name="Graphic 43" descr="Cupcake">
              <a:extLst>
                <a:ext uri="{FF2B5EF4-FFF2-40B4-BE49-F238E27FC236}">
                  <a16:creationId xmlns:a16="http://schemas.microsoft.com/office/drawing/2014/main" id="{2D5C10D1-15D2-4199-9BCB-E9454967BD7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8938896" y="1928161"/>
              <a:ext cx="736631" cy="829347"/>
            </a:xfrm>
            <a:prstGeom prst="rect">
              <a:avLst/>
            </a:prstGeom>
          </p:spPr>
        </p:pic>
        <p:pic>
          <p:nvPicPr>
            <p:cNvPr id="45" name="Graphic 44" descr="Cupcake">
              <a:extLst>
                <a:ext uri="{FF2B5EF4-FFF2-40B4-BE49-F238E27FC236}">
                  <a16:creationId xmlns:a16="http://schemas.microsoft.com/office/drawing/2014/main" id="{0606B3B7-ABCF-49B9-BF88-A240324BB8D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0049181" y="1928159"/>
              <a:ext cx="736631" cy="829347"/>
            </a:xfrm>
            <a:prstGeom prst="rect">
              <a:avLst/>
            </a:prstGeom>
          </p:spPr>
        </p:pic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EB7C3C0C-720D-4332-A2BA-2CBF0CB71ABA}"/>
              </a:ext>
            </a:extLst>
          </p:cNvPr>
          <p:cNvGrpSpPr/>
          <p:nvPr/>
        </p:nvGrpSpPr>
        <p:grpSpPr>
          <a:xfrm>
            <a:off x="5718047" y="1428162"/>
            <a:ext cx="1873797" cy="1481495"/>
            <a:chOff x="8912015" y="1276013"/>
            <a:chExt cx="1873797" cy="1481495"/>
          </a:xfrm>
          <a:solidFill>
            <a:schemeClr val="accent2">
              <a:lumMod val="75000"/>
            </a:schemeClr>
          </a:solidFill>
        </p:grpSpPr>
        <p:pic>
          <p:nvPicPr>
            <p:cNvPr id="47" name="Graphic 46" descr="Cupcake">
              <a:extLst>
                <a:ext uri="{FF2B5EF4-FFF2-40B4-BE49-F238E27FC236}">
                  <a16:creationId xmlns:a16="http://schemas.microsoft.com/office/drawing/2014/main" id="{1DD1C630-03BD-42CD-9FB3-7443F2BC083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8912015" y="1276015"/>
              <a:ext cx="736631" cy="829347"/>
            </a:xfrm>
            <a:prstGeom prst="rect">
              <a:avLst/>
            </a:prstGeom>
          </p:spPr>
        </p:pic>
        <p:pic>
          <p:nvPicPr>
            <p:cNvPr id="48" name="Graphic 47" descr="Cupcake">
              <a:extLst>
                <a:ext uri="{FF2B5EF4-FFF2-40B4-BE49-F238E27FC236}">
                  <a16:creationId xmlns:a16="http://schemas.microsoft.com/office/drawing/2014/main" id="{6826A0E8-2516-43D0-AFE9-332E1A625C3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0022300" y="1276013"/>
              <a:ext cx="736631" cy="829347"/>
            </a:xfrm>
            <a:prstGeom prst="rect">
              <a:avLst/>
            </a:prstGeom>
          </p:spPr>
        </p:pic>
        <p:pic>
          <p:nvPicPr>
            <p:cNvPr id="49" name="Graphic 48" descr="Cupcake">
              <a:extLst>
                <a:ext uri="{FF2B5EF4-FFF2-40B4-BE49-F238E27FC236}">
                  <a16:creationId xmlns:a16="http://schemas.microsoft.com/office/drawing/2014/main" id="{E9D802FE-9FA9-4680-9F5F-A151C8F8084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8938896" y="1928161"/>
              <a:ext cx="736631" cy="829347"/>
            </a:xfrm>
            <a:prstGeom prst="rect">
              <a:avLst/>
            </a:prstGeom>
          </p:spPr>
        </p:pic>
        <p:pic>
          <p:nvPicPr>
            <p:cNvPr id="50" name="Graphic 49" descr="Cupcake">
              <a:extLst>
                <a:ext uri="{FF2B5EF4-FFF2-40B4-BE49-F238E27FC236}">
                  <a16:creationId xmlns:a16="http://schemas.microsoft.com/office/drawing/2014/main" id="{C7340E6B-8329-4821-840A-2879E56E54D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0049181" y="1928159"/>
              <a:ext cx="736631" cy="829347"/>
            </a:xfrm>
            <a:prstGeom prst="rect">
              <a:avLst/>
            </a:prstGeom>
          </p:spPr>
        </p:pic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5298BEBB-97DD-47D8-B6CE-DE7F725A8CA9}"/>
              </a:ext>
            </a:extLst>
          </p:cNvPr>
          <p:cNvGrpSpPr/>
          <p:nvPr/>
        </p:nvGrpSpPr>
        <p:grpSpPr>
          <a:xfrm>
            <a:off x="8699639" y="1374350"/>
            <a:ext cx="2371172" cy="1504427"/>
            <a:chOff x="8912015" y="1253081"/>
            <a:chExt cx="2371172" cy="1504427"/>
          </a:xfrm>
          <a:solidFill>
            <a:schemeClr val="accent2">
              <a:lumMod val="75000"/>
            </a:schemeClr>
          </a:solidFill>
        </p:grpSpPr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F726BB85-3E2C-4FCF-AA3D-4C6CD11C8999}"/>
                </a:ext>
              </a:extLst>
            </p:cNvPr>
            <p:cNvGrpSpPr/>
            <p:nvPr/>
          </p:nvGrpSpPr>
          <p:grpSpPr>
            <a:xfrm>
              <a:off x="8912015" y="1276013"/>
              <a:ext cx="1873797" cy="1481495"/>
              <a:chOff x="8912015" y="1276013"/>
              <a:chExt cx="1873797" cy="1481495"/>
            </a:xfrm>
            <a:grpFill/>
          </p:grpSpPr>
          <p:pic>
            <p:nvPicPr>
              <p:cNvPr id="52" name="Graphic 51" descr="Cupcake">
                <a:extLst>
                  <a:ext uri="{FF2B5EF4-FFF2-40B4-BE49-F238E27FC236}">
                    <a16:creationId xmlns:a16="http://schemas.microsoft.com/office/drawing/2014/main" id="{15B33406-9921-452F-9A00-E08961750C1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8912015" y="1276015"/>
                <a:ext cx="736631" cy="829347"/>
              </a:xfrm>
              <a:prstGeom prst="rect">
                <a:avLst/>
              </a:prstGeom>
            </p:spPr>
          </p:pic>
          <p:pic>
            <p:nvPicPr>
              <p:cNvPr id="53" name="Graphic 52" descr="Cupcake">
                <a:extLst>
                  <a:ext uri="{FF2B5EF4-FFF2-40B4-BE49-F238E27FC236}">
                    <a16:creationId xmlns:a16="http://schemas.microsoft.com/office/drawing/2014/main" id="{D66043C1-3A98-476F-9484-8F2D66C3D6E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0022300" y="1276013"/>
                <a:ext cx="736631" cy="829347"/>
              </a:xfrm>
              <a:prstGeom prst="rect">
                <a:avLst/>
              </a:prstGeom>
            </p:spPr>
          </p:pic>
          <p:pic>
            <p:nvPicPr>
              <p:cNvPr id="54" name="Graphic 53" descr="Cupcake">
                <a:extLst>
                  <a:ext uri="{FF2B5EF4-FFF2-40B4-BE49-F238E27FC236}">
                    <a16:creationId xmlns:a16="http://schemas.microsoft.com/office/drawing/2014/main" id="{58F0364E-B082-4578-9002-1C6EB4BE9BA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8938896" y="1928161"/>
                <a:ext cx="736631" cy="829347"/>
              </a:xfrm>
              <a:prstGeom prst="rect">
                <a:avLst/>
              </a:prstGeom>
            </p:spPr>
          </p:pic>
          <p:pic>
            <p:nvPicPr>
              <p:cNvPr id="58" name="Graphic 57" descr="Cupcake">
                <a:extLst>
                  <a:ext uri="{FF2B5EF4-FFF2-40B4-BE49-F238E27FC236}">
                    <a16:creationId xmlns:a16="http://schemas.microsoft.com/office/drawing/2014/main" id="{2B973826-DDF7-4E80-805E-3058BC63DFB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0049181" y="1928159"/>
                <a:ext cx="736631" cy="829347"/>
              </a:xfrm>
              <a:prstGeom prst="rect">
                <a:avLst/>
              </a:prstGeom>
            </p:spPr>
          </p:pic>
        </p:grpSp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90A2124D-E968-4EFE-B94A-0893A602609B}"/>
                </a:ext>
              </a:extLst>
            </p:cNvPr>
            <p:cNvGrpSpPr/>
            <p:nvPr/>
          </p:nvGrpSpPr>
          <p:grpSpPr>
            <a:xfrm>
              <a:off x="9409390" y="1253081"/>
              <a:ext cx="1873797" cy="1481495"/>
              <a:chOff x="8912015" y="1276013"/>
              <a:chExt cx="1873797" cy="1481495"/>
            </a:xfrm>
            <a:grpFill/>
          </p:grpSpPr>
          <p:pic>
            <p:nvPicPr>
              <p:cNvPr id="60" name="Graphic 59" descr="Cupcake">
                <a:extLst>
                  <a:ext uri="{FF2B5EF4-FFF2-40B4-BE49-F238E27FC236}">
                    <a16:creationId xmlns:a16="http://schemas.microsoft.com/office/drawing/2014/main" id="{C2FEBC47-8702-4E6D-AD23-5AC096940D4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8912015" y="1276015"/>
                <a:ext cx="736631" cy="829347"/>
              </a:xfrm>
              <a:prstGeom prst="rect">
                <a:avLst/>
              </a:prstGeom>
            </p:spPr>
          </p:pic>
          <p:pic>
            <p:nvPicPr>
              <p:cNvPr id="61" name="Graphic 60" descr="Cupcake">
                <a:extLst>
                  <a:ext uri="{FF2B5EF4-FFF2-40B4-BE49-F238E27FC236}">
                    <a16:creationId xmlns:a16="http://schemas.microsoft.com/office/drawing/2014/main" id="{A2C506D3-B73A-408B-87F8-13B435B8AB8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0022300" y="1276013"/>
                <a:ext cx="736631" cy="829347"/>
              </a:xfrm>
              <a:prstGeom prst="rect">
                <a:avLst/>
              </a:prstGeom>
            </p:spPr>
          </p:pic>
          <p:pic>
            <p:nvPicPr>
              <p:cNvPr id="62" name="Graphic 61" descr="Cupcake">
                <a:extLst>
                  <a:ext uri="{FF2B5EF4-FFF2-40B4-BE49-F238E27FC236}">
                    <a16:creationId xmlns:a16="http://schemas.microsoft.com/office/drawing/2014/main" id="{A46457F3-73D5-442F-AC9B-F5FB7063F64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8938896" y="1928161"/>
                <a:ext cx="736631" cy="829347"/>
              </a:xfrm>
              <a:prstGeom prst="rect">
                <a:avLst/>
              </a:prstGeom>
            </p:spPr>
          </p:pic>
          <p:pic>
            <p:nvPicPr>
              <p:cNvPr id="63" name="Graphic 62" descr="Cupcake">
                <a:extLst>
                  <a:ext uri="{FF2B5EF4-FFF2-40B4-BE49-F238E27FC236}">
                    <a16:creationId xmlns:a16="http://schemas.microsoft.com/office/drawing/2014/main" id="{C2B1BBC0-0B89-4E7C-8C16-79DB0FF6964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0049181" y="1928159"/>
                <a:ext cx="736631" cy="829347"/>
              </a:xfrm>
              <a:prstGeom prst="rect">
                <a:avLst/>
              </a:prstGeom>
            </p:spPr>
          </p:pic>
        </p:grpSp>
      </p:grpSp>
      <p:sp>
        <p:nvSpPr>
          <p:cNvPr id="64" name="TextBox 63">
            <a:extLst>
              <a:ext uri="{FF2B5EF4-FFF2-40B4-BE49-F238E27FC236}">
                <a16:creationId xmlns:a16="http://schemas.microsoft.com/office/drawing/2014/main" id="{6B7B628F-CD1C-4804-A8A1-E554E8FE23FF}"/>
              </a:ext>
            </a:extLst>
          </p:cNvPr>
          <p:cNvSpPr txBox="1"/>
          <p:nvPr/>
        </p:nvSpPr>
        <p:spPr>
          <a:xfrm>
            <a:off x="2078741" y="5412365"/>
            <a:ext cx="827181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5400" dirty="0">
                <a:latin typeface="Comic Sans MS" panose="030F0702030302020204" pitchFamily="66" charset="0"/>
              </a:rPr>
              <a:t>What is the double of 4?</a:t>
            </a:r>
          </a:p>
        </p:txBody>
      </p:sp>
      <p:pic>
        <p:nvPicPr>
          <p:cNvPr id="66" name="Picture 65">
            <a:extLst>
              <a:ext uri="{FF2B5EF4-FFF2-40B4-BE49-F238E27FC236}">
                <a16:creationId xmlns:a16="http://schemas.microsoft.com/office/drawing/2014/main" id="{09679790-8DAA-4E4F-8220-E6761C42A03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7"/>
              </a:ext>
            </a:extLst>
          </a:blip>
          <a:stretch>
            <a:fillRect/>
          </a:stretch>
        </p:blipFill>
        <p:spPr>
          <a:xfrm>
            <a:off x="259610" y="1608101"/>
            <a:ext cx="1542846" cy="1569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5543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  <p:bldP spid="3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/>
          <a:p>
            <a:r>
              <a:rPr lang="en-GB" sz="6000" dirty="0">
                <a:latin typeface="Comic Sans MS" panose="030F0702030302020204" pitchFamily="66" charset="0"/>
              </a:rPr>
              <a:t>Well Done!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>
            <a:normAutofit/>
          </a:bodyPr>
          <a:lstStyle/>
          <a:p>
            <a:r>
              <a:rPr lang="en-GB" sz="4800" dirty="0">
                <a:latin typeface="Comic Sans MS" panose="030F0702030302020204" pitchFamily="66" charset="0"/>
              </a:rPr>
              <a:t>Now have a go at the activity sheet provided.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4C8E240-1E90-4B83-A3FA-CF2D8C56AC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59376" y="4256664"/>
            <a:ext cx="2216471" cy="249158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5085384-F978-4725-8F55-0FD07DA5804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9845188" y="4272088"/>
            <a:ext cx="2346812" cy="2387600"/>
          </a:xfrm>
          <a:prstGeom prst="rect">
            <a:avLst/>
          </a:prstGeom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FD6BFB86-63A5-4DFA-92A2-56314649BDE8}"/>
              </a:ext>
            </a:extLst>
          </p:cNvPr>
          <p:cNvGrpSpPr/>
          <p:nvPr/>
        </p:nvGrpSpPr>
        <p:grpSpPr>
          <a:xfrm>
            <a:off x="276902" y="534716"/>
            <a:ext cx="1846916" cy="829349"/>
            <a:chOff x="2133600" y="1830011"/>
            <a:chExt cx="1846916" cy="829349"/>
          </a:xfrm>
          <a:solidFill>
            <a:schemeClr val="accent2">
              <a:lumMod val="75000"/>
            </a:schemeClr>
          </a:solidFill>
        </p:grpSpPr>
        <p:pic>
          <p:nvPicPr>
            <p:cNvPr id="7" name="Graphic 6" descr="Cupcake">
              <a:extLst>
                <a:ext uri="{FF2B5EF4-FFF2-40B4-BE49-F238E27FC236}">
                  <a16:creationId xmlns:a16="http://schemas.microsoft.com/office/drawing/2014/main" id="{B5259926-C17E-44D2-9218-356C5080EEA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2133600" y="1830013"/>
              <a:ext cx="736631" cy="829347"/>
            </a:xfrm>
            <a:prstGeom prst="rect">
              <a:avLst/>
            </a:prstGeom>
          </p:spPr>
        </p:pic>
        <p:pic>
          <p:nvPicPr>
            <p:cNvPr id="8" name="Graphic 7" descr="Cupcake">
              <a:extLst>
                <a:ext uri="{FF2B5EF4-FFF2-40B4-BE49-F238E27FC236}">
                  <a16:creationId xmlns:a16="http://schemas.microsoft.com/office/drawing/2014/main" id="{569BE124-4BD0-44DC-9F1F-D55DE62E9F8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3243885" y="1830011"/>
              <a:ext cx="736631" cy="829347"/>
            </a:xfrm>
            <a:prstGeom prst="rect">
              <a:avLst/>
            </a:prstGeom>
          </p:spPr>
        </p:pic>
      </p:grpSp>
      <p:pic>
        <p:nvPicPr>
          <p:cNvPr id="10" name="Graphic 9" descr="Cupcake">
            <a:extLst>
              <a:ext uri="{FF2B5EF4-FFF2-40B4-BE49-F238E27FC236}">
                <a16:creationId xmlns:a16="http://schemas.microsoft.com/office/drawing/2014/main" id="{999562F1-BB85-4D3A-8A0C-3BFBC273C21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771097" y="462327"/>
            <a:ext cx="736631" cy="829347"/>
          </a:xfrm>
          <a:prstGeom prst="rect">
            <a:avLst/>
          </a:prstGeom>
        </p:spPr>
      </p:pic>
      <p:pic>
        <p:nvPicPr>
          <p:cNvPr id="11" name="Graphic 10" descr="Cupcake">
            <a:extLst>
              <a:ext uri="{FF2B5EF4-FFF2-40B4-BE49-F238E27FC236}">
                <a16:creationId xmlns:a16="http://schemas.microsoft.com/office/drawing/2014/main" id="{B1F6CC56-1CA9-4D8C-81A3-1CE69283626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418376" y="462326"/>
            <a:ext cx="736631" cy="829347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64EDDD4E-6C5A-4083-B8F8-A625F1741C4C}"/>
              </a:ext>
            </a:extLst>
          </p:cNvPr>
          <p:cNvSpPr txBox="1"/>
          <p:nvPr/>
        </p:nvSpPr>
        <p:spPr>
          <a:xfrm>
            <a:off x="926282" y="487724"/>
            <a:ext cx="52931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dirty="0"/>
              <a:t>+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835F83D-42BC-4BAD-8610-61EDFF62CF5F}"/>
              </a:ext>
            </a:extLst>
          </p:cNvPr>
          <p:cNvSpPr txBox="1"/>
          <p:nvPr/>
        </p:nvSpPr>
        <p:spPr>
          <a:xfrm>
            <a:off x="2192224" y="487724"/>
            <a:ext cx="4908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/>
              <a:t>=</a:t>
            </a:r>
          </a:p>
        </p:txBody>
      </p:sp>
      <p:pic>
        <p:nvPicPr>
          <p:cNvPr id="17" name="Graphic 16" descr="Cupcake">
            <a:extLst>
              <a:ext uri="{FF2B5EF4-FFF2-40B4-BE49-F238E27FC236}">
                <a16:creationId xmlns:a16="http://schemas.microsoft.com/office/drawing/2014/main" id="{15C5BAF8-7629-4989-BAB8-8734EFC10E4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0531188" y="581708"/>
            <a:ext cx="736631" cy="829347"/>
          </a:xfrm>
          <a:prstGeom prst="rect">
            <a:avLst/>
          </a:prstGeom>
        </p:spPr>
      </p:pic>
      <p:pic>
        <p:nvPicPr>
          <p:cNvPr id="18" name="Graphic 17" descr="Cupcake">
            <a:extLst>
              <a:ext uri="{FF2B5EF4-FFF2-40B4-BE49-F238E27FC236}">
                <a16:creationId xmlns:a16="http://schemas.microsoft.com/office/drawing/2014/main" id="{FD3A28F7-B00C-4517-9666-8A641185A77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1178467" y="581707"/>
            <a:ext cx="736631" cy="829347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CB0C83F9-E9C2-43A5-90F3-EB3A1C0ED612}"/>
              </a:ext>
            </a:extLst>
          </p:cNvPr>
          <p:cNvSpPr txBox="1"/>
          <p:nvPr/>
        </p:nvSpPr>
        <p:spPr>
          <a:xfrm>
            <a:off x="8097474" y="830007"/>
            <a:ext cx="52931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dirty="0"/>
              <a:t>+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B1049D6-FF91-44C8-9F40-06C3360437AF}"/>
              </a:ext>
            </a:extLst>
          </p:cNvPr>
          <p:cNvSpPr txBox="1"/>
          <p:nvPr/>
        </p:nvSpPr>
        <p:spPr>
          <a:xfrm>
            <a:off x="9999775" y="902396"/>
            <a:ext cx="4908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/>
              <a:t>=</a:t>
            </a:r>
          </a:p>
        </p:txBody>
      </p:sp>
      <p:pic>
        <p:nvPicPr>
          <p:cNvPr id="21" name="Graphic 20" descr="Cupcake">
            <a:extLst>
              <a:ext uri="{FF2B5EF4-FFF2-40B4-BE49-F238E27FC236}">
                <a16:creationId xmlns:a16="http://schemas.microsoft.com/office/drawing/2014/main" id="{F5318388-E7D2-4866-905A-9E807F5D8D9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511561" y="1253407"/>
            <a:ext cx="736631" cy="829347"/>
          </a:xfrm>
          <a:prstGeom prst="rect">
            <a:avLst/>
          </a:prstGeom>
        </p:spPr>
      </p:pic>
      <p:pic>
        <p:nvPicPr>
          <p:cNvPr id="22" name="Graphic 21" descr="Cupcake">
            <a:extLst>
              <a:ext uri="{FF2B5EF4-FFF2-40B4-BE49-F238E27FC236}">
                <a16:creationId xmlns:a16="http://schemas.microsoft.com/office/drawing/2014/main" id="{EF142E1D-B51C-4D50-9D05-CF8A2F746C5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1158840" y="1253406"/>
            <a:ext cx="736631" cy="829347"/>
          </a:xfrm>
          <a:prstGeom prst="rect">
            <a:avLst/>
          </a:prstGeom>
        </p:spPr>
      </p:pic>
      <p:pic>
        <p:nvPicPr>
          <p:cNvPr id="23" name="Graphic 22" descr="Cupcake">
            <a:extLst>
              <a:ext uri="{FF2B5EF4-FFF2-40B4-BE49-F238E27FC236}">
                <a16:creationId xmlns:a16="http://schemas.microsoft.com/office/drawing/2014/main" id="{95D6E2DE-E21B-4FBB-870C-6A245E13816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688124" y="902396"/>
            <a:ext cx="736631" cy="829347"/>
          </a:xfrm>
          <a:prstGeom prst="rect">
            <a:avLst/>
          </a:prstGeom>
        </p:spPr>
      </p:pic>
      <p:pic>
        <p:nvPicPr>
          <p:cNvPr id="24" name="Graphic 23" descr="Cupcake">
            <a:extLst>
              <a:ext uri="{FF2B5EF4-FFF2-40B4-BE49-F238E27FC236}">
                <a16:creationId xmlns:a16="http://schemas.microsoft.com/office/drawing/2014/main" id="{011951A8-F76D-4E34-AFCD-F67A8931763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335403" y="902395"/>
            <a:ext cx="736631" cy="829347"/>
          </a:xfrm>
          <a:prstGeom prst="rect">
            <a:avLst/>
          </a:prstGeom>
        </p:spPr>
      </p:pic>
      <p:pic>
        <p:nvPicPr>
          <p:cNvPr id="25" name="Graphic 24" descr="Cupcake">
            <a:extLst>
              <a:ext uri="{FF2B5EF4-FFF2-40B4-BE49-F238E27FC236}">
                <a16:creationId xmlns:a16="http://schemas.microsoft.com/office/drawing/2014/main" id="{AA2BE003-DA37-481E-A861-6F369A1D222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655941" y="877000"/>
            <a:ext cx="736631" cy="829347"/>
          </a:xfrm>
          <a:prstGeom prst="rect">
            <a:avLst/>
          </a:prstGeom>
        </p:spPr>
      </p:pic>
      <p:pic>
        <p:nvPicPr>
          <p:cNvPr id="26" name="Graphic 25" descr="Cupcake">
            <a:extLst>
              <a:ext uri="{FF2B5EF4-FFF2-40B4-BE49-F238E27FC236}">
                <a16:creationId xmlns:a16="http://schemas.microsoft.com/office/drawing/2014/main" id="{0CBFBE56-6E46-4504-B6B3-49C185E918F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303220" y="876999"/>
            <a:ext cx="736631" cy="829347"/>
          </a:xfrm>
          <a:prstGeom prst="rect">
            <a:avLst/>
          </a:prstGeom>
        </p:spPr>
      </p:pic>
      <p:pic>
        <p:nvPicPr>
          <p:cNvPr id="27" name="Graphic 26" descr="Cupcake">
            <a:extLst>
              <a:ext uri="{FF2B5EF4-FFF2-40B4-BE49-F238E27FC236}">
                <a16:creationId xmlns:a16="http://schemas.microsoft.com/office/drawing/2014/main" id="{4A0EB811-0157-416F-ACDF-84D0799A466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531188" y="576348"/>
            <a:ext cx="736631" cy="829347"/>
          </a:xfrm>
          <a:prstGeom prst="rect">
            <a:avLst/>
          </a:prstGeom>
        </p:spPr>
      </p:pic>
      <p:pic>
        <p:nvPicPr>
          <p:cNvPr id="28" name="Graphic 27" descr="Cupcake">
            <a:extLst>
              <a:ext uri="{FF2B5EF4-FFF2-40B4-BE49-F238E27FC236}">
                <a16:creationId xmlns:a16="http://schemas.microsoft.com/office/drawing/2014/main" id="{CA6FEB83-DC69-4A5A-849E-E64FE01A2C9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1178467" y="576347"/>
            <a:ext cx="736631" cy="829347"/>
          </a:xfrm>
          <a:prstGeom prst="rect">
            <a:avLst/>
          </a:prstGeom>
        </p:spPr>
      </p:pic>
      <p:pic>
        <p:nvPicPr>
          <p:cNvPr id="29" name="Graphic 28" descr="Cupcake">
            <a:extLst>
              <a:ext uri="{FF2B5EF4-FFF2-40B4-BE49-F238E27FC236}">
                <a16:creationId xmlns:a16="http://schemas.microsoft.com/office/drawing/2014/main" id="{7FC4FDF3-FEE9-4254-B161-6B296FD51C5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688124" y="897036"/>
            <a:ext cx="736631" cy="829347"/>
          </a:xfrm>
          <a:prstGeom prst="rect">
            <a:avLst/>
          </a:prstGeom>
        </p:spPr>
      </p:pic>
      <p:pic>
        <p:nvPicPr>
          <p:cNvPr id="30" name="Graphic 29" descr="Cupcake">
            <a:extLst>
              <a:ext uri="{FF2B5EF4-FFF2-40B4-BE49-F238E27FC236}">
                <a16:creationId xmlns:a16="http://schemas.microsoft.com/office/drawing/2014/main" id="{0CB9658F-9D3E-4186-B31E-49064FAD195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335403" y="897035"/>
            <a:ext cx="736631" cy="829347"/>
          </a:xfrm>
          <a:prstGeom prst="rect">
            <a:avLst/>
          </a:prstGeom>
        </p:spPr>
      </p:pic>
      <p:pic>
        <p:nvPicPr>
          <p:cNvPr id="31" name="Graphic 30" descr="Cupcake">
            <a:extLst>
              <a:ext uri="{FF2B5EF4-FFF2-40B4-BE49-F238E27FC236}">
                <a16:creationId xmlns:a16="http://schemas.microsoft.com/office/drawing/2014/main" id="{82231F57-0C78-467A-B4C4-565348D036F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655941" y="871640"/>
            <a:ext cx="736631" cy="829347"/>
          </a:xfrm>
          <a:prstGeom prst="rect">
            <a:avLst/>
          </a:prstGeom>
        </p:spPr>
      </p:pic>
      <p:pic>
        <p:nvPicPr>
          <p:cNvPr id="32" name="Graphic 31" descr="Cupcake">
            <a:extLst>
              <a:ext uri="{FF2B5EF4-FFF2-40B4-BE49-F238E27FC236}">
                <a16:creationId xmlns:a16="http://schemas.microsoft.com/office/drawing/2014/main" id="{4DCF0DF5-BC06-4778-A3DD-8EC364EEB3B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303220" y="871639"/>
            <a:ext cx="736631" cy="829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53843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225</TotalTime>
  <Words>183</Words>
  <Application>Microsoft Office PowerPoint</Application>
  <PresentationFormat>Widescreen</PresentationFormat>
  <Paragraphs>68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Comic Sans MS</vt:lpstr>
      <vt:lpstr>Office Theme</vt:lpstr>
      <vt:lpstr>EYFS Maths</vt:lpstr>
      <vt:lpstr>Message to parents</vt:lpstr>
      <vt:lpstr>Warm Up Let’s warm up our brains ready to learn.</vt:lpstr>
      <vt:lpstr>Warm Up- Answer</vt:lpstr>
      <vt:lpstr>Doubling</vt:lpstr>
      <vt:lpstr>Doubling</vt:lpstr>
      <vt:lpstr>Doubling</vt:lpstr>
      <vt:lpstr>Doubling</vt:lpstr>
      <vt:lpstr>Well Done!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Darren Gravell</cp:lastModifiedBy>
  <cp:revision>23</cp:revision>
  <dcterms:created xsi:type="dcterms:W3CDTF">2020-03-20T11:22:32Z</dcterms:created>
  <dcterms:modified xsi:type="dcterms:W3CDTF">2020-04-17T09:57:56Z</dcterms:modified>
</cp:coreProperties>
</file>