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76" r:id="rId3"/>
    <p:sldId id="257" r:id="rId4"/>
    <p:sldId id="265" r:id="rId5"/>
    <p:sldId id="275" r:id="rId6"/>
    <p:sldId id="274" r:id="rId7"/>
    <p:sldId id="266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97D80-CA50-46E5-8555-45879C189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17C138-8C60-493A-8AC3-15094436D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C66AA-36B5-469C-98BF-EE653A87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97AC-9CBD-420F-8BBD-47428E39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35B76-E106-4120-BBE0-D305B708B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D9A1-B48F-4313-A12F-56389A24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3CB67-FF75-4680-844A-F4F6962D8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72F9-D85E-450C-A70E-DD84633E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31BB7-EAFD-4E7B-B408-322153AA1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EE00-6956-427E-A582-5CB8DB40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8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7EAC6-31C7-4A4A-8F78-DB1600B8B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2BF28-8940-4D99-AF3E-EC5E794D3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E9B7B-E3AB-471D-AA07-BC7CD718F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AD25B-D7C0-4EEA-BA3B-212ABD38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E4266-A4B9-43F1-A90D-8663694C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4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E969-E513-47EA-A51D-956E55BD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7537-E7AE-40A7-9571-B20A1AF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C845-4528-4D59-97CA-16284968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368D5-A2F4-415D-9CDC-B12FA928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8DAE-6713-4DC1-B446-7069B10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054-0F67-4E05-B505-669773769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A5CB9-2F6D-4C32-A92F-8B3AD8CF0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344C-0F5A-46C1-AF50-F813842B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D4204-6286-4530-B62F-0B10D5011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AA54-0463-4D95-B667-A6BCA3FF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90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D190A-F14C-45DE-8C04-0E1E71BCF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37BC-EB83-4CCA-8977-4337B4D35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09502-A7BA-45E6-A3D8-D4F52CEFD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2184C-C9DF-4EE3-9BB5-D15075B2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E9A65-A4CD-425C-AA00-7055EB591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225-42CE-482C-A441-E2C68EACA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54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0279B-7B66-48FD-B175-D2BE4C65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C4360-94E6-417E-A049-E1E82B500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8C442-0579-4F68-8BAF-1F269918C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941C-DAD9-4B1F-9BBA-90CF7359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D94FB-5350-4C56-ABED-023678954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31DA1-C0EA-4151-B23E-A1B580E78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7A44F1-910C-47DF-887E-92238A1B6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54C1D-F73C-4C41-AB79-405170C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2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EAA8-CCC8-49CC-99F6-895F4841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27D873-C066-4AE3-89CB-8D36B16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A6C519-4C05-4D7B-B366-EA596108A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EEE03-8F2D-41D9-A3EB-8A0014F7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03010-0594-44E3-B345-06411CF1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EC0A25-B4E0-4E7E-A511-78F55467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CECE7-E5F0-427D-98A7-999EF399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57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391B-F951-4115-B595-83274FEC4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D6EDA-CECD-4798-BA99-0F4EDA376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54653-2B44-41F3-B40F-71DF960A6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E31FF-BB57-44C8-A70C-0F80C672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053C3-9A6A-4625-8547-38ED1357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A8238-1DA0-43AF-802C-96D9A47D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40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E2ED-1D56-43FF-A736-3645E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FAFCD0-E700-4E2C-A176-4C54B12BB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798EE-1018-4081-AD85-FF0D49E55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21CD0F-7B3C-4272-AD73-06DCC283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A345F-B1F9-4347-8836-03FC620B4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38C6A-A4F4-455F-9268-A83DBD2E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0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F4901-4CB4-433A-A35C-5675BC1C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A9C0D-6810-464E-81EC-E5A0D6E83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0CF23-96B0-484A-81B8-8342A0311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A323-CA67-45ED-AB4D-D9D529C34D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3B9B-8BBD-4A48-AF0E-68915CEA5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EYFS </a:t>
            </a:r>
            <a:r>
              <a:rPr lang="en-GB" dirty="0">
                <a:latin typeface="Comic Sans MS" panose="030F0702030302020204" pitchFamily="66" charset="0"/>
              </a:rPr>
              <a:t>Maths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sz="4800">
                <a:latin typeface="Comic Sans MS" panose="030F0702030302020204" pitchFamily="66" charset="0"/>
              </a:rPr>
              <a:t>Week 1- Session </a:t>
            </a:r>
            <a:r>
              <a:rPr lang="en-GB" sz="4800" dirty="0"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5" name="Graphic 4" descr="Ladybug">
            <a:extLst>
              <a:ext uri="{FF2B5EF4-FFF2-40B4-BE49-F238E27FC236}">
                <a16:creationId xmlns:a16="http://schemas.microsoft.com/office/drawing/2014/main" id="{44DDC623-1F91-4A08-9862-F828EEB2E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8634" y="-156959"/>
            <a:ext cx="2027703" cy="2027703"/>
          </a:xfrm>
          <a:prstGeom prst="rect">
            <a:avLst/>
          </a:prstGeom>
        </p:spPr>
      </p:pic>
      <p:pic>
        <p:nvPicPr>
          <p:cNvPr id="14" name="Graphic 13" descr="Ladybug">
            <a:extLst>
              <a:ext uri="{FF2B5EF4-FFF2-40B4-BE49-F238E27FC236}">
                <a16:creationId xmlns:a16="http://schemas.microsoft.com/office/drawing/2014/main" id="{76D70571-0E5A-410E-861E-4A0A4FC27C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6782" y="-156959"/>
            <a:ext cx="2027703" cy="2027703"/>
          </a:xfrm>
          <a:prstGeom prst="rect">
            <a:avLst/>
          </a:prstGeom>
        </p:spPr>
      </p:pic>
      <p:pic>
        <p:nvPicPr>
          <p:cNvPr id="15" name="Graphic 14" descr="Ladybug">
            <a:extLst>
              <a:ext uri="{FF2B5EF4-FFF2-40B4-BE49-F238E27FC236}">
                <a16:creationId xmlns:a16="http://schemas.microsoft.com/office/drawing/2014/main" id="{E7EE27B7-897E-4D04-978A-62B1C47729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208635" y="4987257"/>
            <a:ext cx="2027703" cy="2027703"/>
          </a:xfrm>
          <a:prstGeom prst="rect">
            <a:avLst/>
          </a:prstGeom>
        </p:spPr>
      </p:pic>
      <p:pic>
        <p:nvPicPr>
          <p:cNvPr id="16" name="Graphic 15" descr="Ladybug">
            <a:extLst>
              <a:ext uri="{FF2B5EF4-FFF2-40B4-BE49-F238E27FC236}">
                <a16:creationId xmlns:a16="http://schemas.microsoft.com/office/drawing/2014/main" id="{7E9C06EB-76F9-4A9B-A858-D379911721C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6782" y="4987257"/>
            <a:ext cx="2027703" cy="20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>
                <a:latin typeface="Comic Sans MS" panose="030F0702030302020204" pitchFamily="66" charset="0"/>
              </a:rPr>
              <a:t>Message to parents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16F18-072A-4A3E-9516-68C7DBC6E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71662"/>
          </a:xfrm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This week the children will be learning about </a:t>
            </a:r>
            <a:r>
              <a:rPr lang="en-GB" b="1" u="sng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doubling</a:t>
            </a:r>
            <a:r>
              <a:rPr lang="en-GB" dirty="0">
                <a:latin typeface="Comic Sans MS" panose="030F0702030302020204" pitchFamily="66" charset="0"/>
              </a:rPr>
              <a:t>. The activities provided are to be used alongside practical examples.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Reinforce the language as this will help your child to learn the concepts.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F240-6FCE-41EE-B58B-A446CA39D54A}"/>
              </a:ext>
            </a:extLst>
          </p:cNvPr>
          <p:cNvSpPr txBox="1"/>
          <p:nvPr/>
        </p:nvSpPr>
        <p:spPr>
          <a:xfrm>
            <a:off x="838200" y="5199113"/>
            <a:ext cx="206178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double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B0A287E-0A8B-4950-BF75-778244B3C80E}"/>
              </a:ext>
            </a:extLst>
          </p:cNvPr>
          <p:cNvSpPr txBox="1"/>
          <p:nvPr/>
        </p:nvSpPr>
        <p:spPr>
          <a:xfrm>
            <a:off x="3587252" y="4381788"/>
            <a:ext cx="752161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The double of ___ is ___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DE5C359-17E7-406F-AFE7-F6059DA463E4}"/>
              </a:ext>
            </a:extLst>
          </p:cNvPr>
          <p:cNvSpPr txBox="1"/>
          <p:nvPr/>
        </p:nvSpPr>
        <p:spPr>
          <a:xfrm>
            <a:off x="3587252" y="5887567"/>
            <a:ext cx="7393371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___ is the double of ___</a:t>
            </a:r>
          </a:p>
        </p:txBody>
      </p:sp>
    </p:spTree>
    <p:extLst>
      <p:ext uri="{BB962C8B-B14F-4D97-AF65-F5344CB8AC3E}">
        <p14:creationId xmlns:p14="http://schemas.microsoft.com/office/powerpoint/2010/main" val="371443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1BFE58A-30A3-4348-967B-3DCA7D09B269}"/>
              </a:ext>
            </a:extLst>
          </p:cNvPr>
          <p:cNvGrpSpPr/>
          <p:nvPr/>
        </p:nvGrpSpPr>
        <p:grpSpPr>
          <a:xfrm>
            <a:off x="5288823" y="3635342"/>
            <a:ext cx="1854675" cy="1987742"/>
            <a:chOff x="5288823" y="3635342"/>
            <a:chExt cx="1854675" cy="1987742"/>
          </a:xfrm>
        </p:grpSpPr>
        <p:pic>
          <p:nvPicPr>
            <p:cNvPr id="60" name="Graphic 59" descr="Ladybug">
              <a:extLst>
                <a:ext uri="{FF2B5EF4-FFF2-40B4-BE49-F238E27FC236}">
                  <a16:creationId xmlns:a16="http://schemas.microsoft.com/office/drawing/2014/main" id="{97107FA3-ED6A-4AE3-A6C7-81AE07B387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88823" y="4576250"/>
              <a:ext cx="1046834" cy="1046834"/>
            </a:xfrm>
            <a:prstGeom prst="rect">
              <a:avLst/>
            </a:prstGeom>
          </p:spPr>
        </p:pic>
        <p:pic>
          <p:nvPicPr>
            <p:cNvPr id="61" name="Graphic 60" descr="Ladybug">
              <a:extLst>
                <a:ext uri="{FF2B5EF4-FFF2-40B4-BE49-F238E27FC236}">
                  <a16:creationId xmlns:a16="http://schemas.microsoft.com/office/drawing/2014/main" id="{B0893AFA-C8A2-4388-9A04-CB217B406D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96664" y="4575293"/>
              <a:ext cx="1046834" cy="1046834"/>
            </a:xfrm>
            <a:prstGeom prst="rect">
              <a:avLst/>
            </a:prstGeom>
          </p:spPr>
        </p:pic>
        <p:pic>
          <p:nvPicPr>
            <p:cNvPr id="62" name="Graphic 61" descr="Ladybug">
              <a:extLst>
                <a:ext uri="{FF2B5EF4-FFF2-40B4-BE49-F238E27FC236}">
                  <a16:creationId xmlns:a16="http://schemas.microsoft.com/office/drawing/2014/main" id="{3EFA5AD8-92FA-493B-8B34-2599C48D8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95033" y="3645190"/>
              <a:ext cx="1046834" cy="1046834"/>
            </a:xfrm>
            <a:prstGeom prst="rect">
              <a:avLst/>
            </a:prstGeom>
          </p:spPr>
        </p:pic>
        <p:pic>
          <p:nvPicPr>
            <p:cNvPr id="66" name="Graphic 65" descr="Ladybug">
              <a:extLst>
                <a:ext uri="{FF2B5EF4-FFF2-40B4-BE49-F238E27FC236}">
                  <a16:creationId xmlns:a16="http://schemas.microsoft.com/office/drawing/2014/main" id="{78F3E966-A138-45C4-A084-8ED077992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73245" y="3635342"/>
              <a:ext cx="1046834" cy="104683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</a:t>
            </a:r>
            <a:br>
              <a:rPr lang="en-GB" dirty="0">
                <a:latin typeface="Comic Sans MS" panose="030F0702030302020204" pitchFamily="66" charset="0"/>
              </a:rPr>
            </a:br>
            <a:r>
              <a:rPr lang="en-GB" dirty="0">
                <a:latin typeface="Comic Sans MS" panose="030F0702030302020204" pitchFamily="66" charset="0"/>
              </a:rPr>
              <a:t>Let’s warm up our brains ready to learn.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5032" y="4039045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26016-65AD-43FF-AC34-E85D02333574}"/>
              </a:ext>
            </a:extLst>
          </p:cNvPr>
          <p:cNvSpPr txBox="1"/>
          <p:nvPr/>
        </p:nvSpPr>
        <p:spPr>
          <a:xfrm>
            <a:off x="3651815" y="6246092"/>
            <a:ext cx="4552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Which one is a double?</a:t>
            </a:r>
          </a:p>
        </p:txBody>
      </p:sp>
      <p:pic>
        <p:nvPicPr>
          <p:cNvPr id="48" name="Graphic 47" descr="Ladybug">
            <a:extLst>
              <a:ext uri="{FF2B5EF4-FFF2-40B4-BE49-F238E27FC236}">
                <a16:creationId xmlns:a16="http://schemas.microsoft.com/office/drawing/2014/main" id="{72C19405-A404-4BF8-969A-F9E0F37FC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6643" y="2021946"/>
            <a:ext cx="1046834" cy="1046834"/>
          </a:xfrm>
          <a:prstGeom prst="rect">
            <a:avLst/>
          </a:prstGeom>
        </p:spPr>
      </p:pic>
      <p:pic>
        <p:nvPicPr>
          <p:cNvPr id="49" name="Graphic 48" descr="Ladybug">
            <a:extLst>
              <a:ext uri="{FF2B5EF4-FFF2-40B4-BE49-F238E27FC236}">
                <a16:creationId xmlns:a16="http://schemas.microsoft.com/office/drawing/2014/main" id="{1D9E4F91-0C49-4E2F-835C-62C735C149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4390" y="2063367"/>
            <a:ext cx="1046834" cy="1046834"/>
          </a:xfrm>
          <a:prstGeom prst="rect">
            <a:avLst/>
          </a:prstGeom>
        </p:spPr>
      </p:pic>
      <p:pic>
        <p:nvPicPr>
          <p:cNvPr id="50" name="Graphic 49" descr="Ladybug">
            <a:extLst>
              <a:ext uri="{FF2B5EF4-FFF2-40B4-BE49-F238E27FC236}">
                <a16:creationId xmlns:a16="http://schemas.microsoft.com/office/drawing/2014/main" id="{B06E0F62-8827-4F8B-A8E2-509050A8AB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49328" y="2077318"/>
            <a:ext cx="1046834" cy="1046834"/>
          </a:xfrm>
          <a:prstGeom prst="rect">
            <a:avLst/>
          </a:prstGeom>
        </p:spPr>
      </p:pic>
      <p:pic>
        <p:nvPicPr>
          <p:cNvPr id="51" name="Graphic 50" descr="Ladybug">
            <a:extLst>
              <a:ext uri="{FF2B5EF4-FFF2-40B4-BE49-F238E27FC236}">
                <a16:creationId xmlns:a16="http://schemas.microsoft.com/office/drawing/2014/main" id="{24FA39E6-E229-49D2-99F6-7FBDB46F491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29468" y="2077318"/>
            <a:ext cx="1046834" cy="1046834"/>
          </a:xfrm>
          <a:prstGeom prst="rect">
            <a:avLst/>
          </a:prstGeom>
        </p:spPr>
      </p:pic>
      <p:pic>
        <p:nvPicPr>
          <p:cNvPr id="52" name="Graphic 51" descr="Ladybug">
            <a:extLst>
              <a:ext uri="{FF2B5EF4-FFF2-40B4-BE49-F238E27FC236}">
                <a16:creationId xmlns:a16="http://schemas.microsoft.com/office/drawing/2014/main" id="{ACDF9D09-21A3-49E2-9739-0DBFD0CE0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02279" y="1777957"/>
            <a:ext cx="749963" cy="749963"/>
          </a:xfrm>
          <a:prstGeom prst="rect">
            <a:avLst/>
          </a:prstGeom>
        </p:spPr>
      </p:pic>
      <p:pic>
        <p:nvPicPr>
          <p:cNvPr id="53" name="Graphic 52" descr="Ladybug">
            <a:extLst>
              <a:ext uri="{FF2B5EF4-FFF2-40B4-BE49-F238E27FC236}">
                <a16:creationId xmlns:a16="http://schemas.microsoft.com/office/drawing/2014/main" id="{1271D3DA-A249-4812-B8F0-C282626B4B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4963" y="2470513"/>
            <a:ext cx="749963" cy="749963"/>
          </a:xfrm>
          <a:prstGeom prst="rect">
            <a:avLst/>
          </a:prstGeom>
        </p:spPr>
      </p:pic>
      <p:pic>
        <p:nvPicPr>
          <p:cNvPr id="54" name="Graphic 53" descr="Ladybug">
            <a:extLst>
              <a:ext uri="{FF2B5EF4-FFF2-40B4-BE49-F238E27FC236}">
                <a16:creationId xmlns:a16="http://schemas.microsoft.com/office/drawing/2014/main" id="{BBC29218-1160-4564-BEC9-650DE3A30D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79923" y="2428128"/>
            <a:ext cx="749963" cy="749963"/>
          </a:xfrm>
          <a:prstGeom prst="rect">
            <a:avLst/>
          </a:prstGeom>
        </p:spPr>
      </p:pic>
      <p:pic>
        <p:nvPicPr>
          <p:cNvPr id="59" name="Graphic 58" descr="Ladybug">
            <a:extLst>
              <a:ext uri="{FF2B5EF4-FFF2-40B4-BE49-F238E27FC236}">
                <a16:creationId xmlns:a16="http://schemas.microsoft.com/office/drawing/2014/main" id="{1D18F125-0E6A-4B59-A840-F28007123B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847556" y="2440495"/>
            <a:ext cx="749963" cy="7499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E870020-5FAA-47A3-93DE-DCC3ED4C89FF}"/>
              </a:ext>
            </a:extLst>
          </p:cNvPr>
          <p:cNvSpPr/>
          <p:nvPr/>
        </p:nvSpPr>
        <p:spPr>
          <a:xfrm>
            <a:off x="8656442" y="1802475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  <p:pic>
        <p:nvPicPr>
          <p:cNvPr id="75" name="Graphic 74" descr="Ladybug">
            <a:extLst>
              <a:ext uri="{FF2B5EF4-FFF2-40B4-BE49-F238E27FC236}">
                <a16:creationId xmlns:a16="http://schemas.microsoft.com/office/drawing/2014/main" id="{2D86ED55-E9E1-4FF4-9AB7-56DBA82068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11257" y="4390957"/>
            <a:ext cx="1046834" cy="1046834"/>
          </a:xfrm>
          <a:prstGeom prst="rect">
            <a:avLst/>
          </a:prstGeom>
        </p:spPr>
      </p:pic>
      <p:pic>
        <p:nvPicPr>
          <p:cNvPr id="78" name="Graphic 77" descr="Ladybug">
            <a:extLst>
              <a:ext uri="{FF2B5EF4-FFF2-40B4-BE49-F238E27FC236}">
                <a16:creationId xmlns:a16="http://schemas.microsoft.com/office/drawing/2014/main" id="{BB58F662-2DE2-4B6C-8A6A-54B42CECC6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306736" y="4363241"/>
            <a:ext cx="1046834" cy="1046834"/>
          </a:xfrm>
          <a:prstGeom prst="rect">
            <a:avLst/>
          </a:prstGeom>
        </p:spPr>
      </p:pic>
      <p:pic>
        <p:nvPicPr>
          <p:cNvPr id="79" name="Graphic 78" descr="Ladybug">
            <a:extLst>
              <a:ext uri="{FF2B5EF4-FFF2-40B4-BE49-F238E27FC236}">
                <a16:creationId xmlns:a16="http://schemas.microsoft.com/office/drawing/2014/main" id="{DB63B8F5-AF5D-4A5C-8AD4-71126FEEE0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94829" y="4379586"/>
            <a:ext cx="1046834" cy="1046834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0602703B-0F19-4D33-B153-629FAA4964EA}"/>
              </a:ext>
            </a:extLst>
          </p:cNvPr>
          <p:cNvGrpSpPr/>
          <p:nvPr/>
        </p:nvGrpSpPr>
        <p:grpSpPr>
          <a:xfrm>
            <a:off x="9739792" y="4822855"/>
            <a:ext cx="940951" cy="948273"/>
            <a:chOff x="5288823" y="3635342"/>
            <a:chExt cx="1854675" cy="1987742"/>
          </a:xfrm>
        </p:grpSpPr>
        <p:pic>
          <p:nvPicPr>
            <p:cNvPr id="82" name="Graphic 81" descr="Ladybug">
              <a:extLst>
                <a:ext uri="{FF2B5EF4-FFF2-40B4-BE49-F238E27FC236}">
                  <a16:creationId xmlns:a16="http://schemas.microsoft.com/office/drawing/2014/main" id="{4A3FC00C-288D-40B5-9710-E405005CD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88823" y="4576250"/>
              <a:ext cx="1046834" cy="1046834"/>
            </a:xfrm>
            <a:prstGeom prst="rect">
              <a:avLst/>
            </a:prstGeom>
          </p:spPr>
        </p:pic>
        <p:pic>
          <p:nvPicPr>
            <p:cNvPr id="84" name="Graphic 83" descr="Ladybug">
              <a:extLst>
                <a:ext uri="{FF2B5EF4-FFF2-40B4-BE49-F238E27FC236}">
                  <a16:creationId xmlns:a16="http://schemas.microsoft.com/office/drawing/2014/main" id="{F5FD7D72-A62D-400A-AF75-122465AF46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96664" y="4575293"/>
              <a:ext cx="1046834" cy="1046834"/>
            </a:xfrm>
            <a:prstGeom prst="rect">
              <a:avLst/>
            </a:prstGeom>
          </p:spPr>
        </p:pic>
        <p:pic>
          <p:nvPicPr>
            <p:cNvPr id="85" name="Graphic 84" descr="Ladybug">
              <a:extLst>
                <a:ext uri="{FF2B5EF4-FFF2-40B4-BE49-F238E27FC236}">
                  <a16:creationId xmlns:a16="http://schemas.microsoft.com/office/drawing/2014/main" id="{8D70E7F2-0AD9-4421-B5BA-9707A954A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95033" y="3645190"/>
              <a:ext cx="1046834" cy="1046834"/>
            </a:xfrm>
            <a:prstGeom prst="rect">
              <a:avLst/>
            </a:prstGeom>
          </p:spPr>
        </p:pic>
        <p:pic>
          <p:nvPicPr>
            <p:cNvPr id="86" name="Graphic 85" descr="Ladybug">
              <a:extLst>
                <a:ext uri="{FF2B5EF4-FFF2-40B4-BE49-F238E27FC236}">
                  <a16:creationId xmlns:a16="http://schemas.microsoft.com/office/drawing/2014/main" id="{E1E2D4C6-3AE1-4EB6-838E-7FF8BC7F90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073245" y="3635342"/>
              <a:ext cx="1046834" cy="1046834"/>
            </a:xfrm>
            <a:prstGeom prst="rect">
              <a:avLst/>
            </a:prstGeom>
          </p:spPr>
        </p:pic>
      </p:grpSp>
      <p:pic>
        <p:nvPicPr>
          <p:cNvPr id="87" name="Graphic 86" descr="Ladybug">
            <a:extLst>
              <a:ext uri="{FF2B5EF4-FFF2-40B4-BE49-F238E27FC236}">
                <a16:creationId xmlns:a16="http://schemas.microsoft.com/office/drawing/2014/main" id="{696AFF54-92E6-472A-B3E4-4DEAE1B37C1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914994" y="4972184"/>
            <a:ext cx="531101" cy="531101"/>
          </a:xfrm>
          <a:prstGeom prst="rect">
            <a:avLst/>
          </a:prstGeom>
        </p:spPr>
      </p:pic>
      <p:pic>
        <p:nvPicPr>
          <p:cNvPr id="88" name="Graphic 87" descr="Ladybug">
            <a:extLst>
              <a:ext uri="{FF2B5EF4-FFF2-40B4-BE49-F238E27FC236}">
                <a16:creationId xmlns:a16="http://schemas.microsoft.com/office/drawing/2014/main" id="{AE79B076-BB25-4492-A7C0-246D0E482E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329797" y="4784089"/>
            <a:ext cx="531101" cy="531101"/>
          </a:xfrm>
          <a:prstGeom prst="rect">
            <a:avLst/>
          </a:prstGeom>
        </p:spPr>
      </p:pic>
      <p:pic>
        <p:nvPicPr>
          <p:cNvPr id="89" name="Graphic 88" descr="Ladybug">
            <a:extLst>
              <a:ext uri="{FF2B5EF4-FFF2-40B4-BE49-F238E27FC236}">
                <a16:creationId xmlns:a16="http://schemas.microsoft.com/office/drawing/2014/main" id="{17FF6FAC-B557-462B-97A7-510C0D8AC6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06424" y="5232255"/>
            <a:ext cx="531101" cy="531101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3081410D-3B8C-4BF1-912B-5A82EEB045FC}"/>
              </a:ext>
            </a:extLst>
          </p:cNvPr>
          <p:cNvSpPr/>
          <p:nvPr/>
        </p:nvSpPr>
        <p:spPr>
          <a:xfrm>
            <a:off x="8625896" y="4390957"/>
            <a:ext cx="2443319" cy="153879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Warm Up- Answer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62C689-9273-4819-946F-21A89054C4AD}"/>
              </a:ext>
            </a:extLst>
          </p:cNvPr>
          <p:cNvSpPr txBox="1"/>
          <p:nvPr/>
        </p:nvSpPr>
        <p:spPr>
          <a:xfrm>
            <a:off x="4413696" y="1709549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90E682-DA78-4A8C-98EA-484F940C3115}"/>
              </a:ext>
            </a:extLst>
          </p:cNvPr>
          <p:cNvSpPr txBox="1"/>
          <p:nvPr/>
        </p:nvSpPr>
        <p:spPr>
          <a:xfrm>
            <a:off x="7759031" y="177110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655427B-044A-4E99-8395-AED4FB1BEDE2}"/>
              </a:ext>
            </a:extLst>
          </p:cNvPr>
          <p:cNvSpPr txBox="1"/>
          <p:nvPr/>
        </p:nvSpPr>
        <p:spPr>
          <a:xfrm>
            <a:off x="4336898" y="4101828"/>
            <a:ext cx="7986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/>
              <a:t>+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4A3725E-EDF2-4325-AC89-5D61F11F1D23}"/>
              </a:ext>
            </a:extLst>
          </p:cNvPr>
          <p:cNvSpPr txBox="1"/>
          <p:nvPr/>
        </p:nvSpPr>
        <p:spPr>
          <a:xfrm>
            <a:off x="6183701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5B4B06B-A39B-4144-8DE6-DFF60CBB7DC9}"/>
              </a:ext>
            </a:extLst>
          </p:cNvPr>
          <p:cNvSpPr txBox="1"/>
          <p:nvPr/>
        </p:nvSpPr>
        <p:spPr>
          <a:xfrm>
            <a:off x="7868296" y="4163383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/>
              <a:t>=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0228D-AE66-4D50-AB01-B806AC98906B}"/>
              </a:ext>
            </a:extLst>
          </p:cNvPr>
          <p:cNvSpPr txBox="1"/>
          <p:nvPr/>
        </p:nvSpPr>
        <p:spPr>
          <a:xfrm>
            <a:off x="6262474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048AC4-29C6-4148-B418-1BC558C07D13}"/>
              </a:ext>
            </a:extLst>
          </p:cNvPr>
          <p:cNvSpPr txBox="1"/>
          <p:nvPr/>
        </p:nvSpPr>
        <p:spPr>
          <a:xfrm>
            <a:off x="2622879" y="1915106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6D5D110-58E1-4850-B190-FDF10608E430}"/>
              </a:ext>
            </a:extLst>
          </p:cNvPr>
          <p:cNvSpPr txBox="1"/>
          <p:nvPr/>
        </p:nvSpPr>
        <p:spPr>
          <a:xfrm>
            <a:off x="9115397" y="1894089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6266016-7988-44C1-B5EC-CC3FCCA27435}"/>
              </a:ext>
            </a:extLst>
          </p:cNvPr>
          <p:cNvSpPr txBox="1"/>
          <p:nvPr/>
        </p:nvSpPr>
        <p:spPr>
          <a:xfrm>
            <a:off x="2491534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highlight>
                  <a:srgbClr val="FFFF00"/>
                </a:highlight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174F371-2D41-4452-B310-A881B32E45C1}"/>
              </a:ext>
            </a:extLst>
          </p:cNvPr>
          <p:cNvSpPr txBox="1"/>
          <p:nvPr/>
        </p:nvSpPr>
        <p:spPr>
          <a:xfrm>
            <a:off x="9132636" y="4330865"/>
            <a:ext cx="8739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rgbClr val="FF0000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9837306-BC5C-4833-8AE9-1000CE53D6DE}"/>
              </a:ext>
            </a:extLst>
          </p:cNvPr>
          <p:cNvSpPr/>
          <p:nvPr/>
        </p:nvSpPr>
        <p:spPr>
          <a:xfrm>
            <a:off x="477078" y="1517938"/>
            <a:ext cx="10876722" cy="2060149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Graphic 26" descr="Ladybug">
            <a:extLst>
              <a:ext uri="{FF2B5EF4-FFF2-40B4-BE49-F238E27FC236}">
                <a16:creationId xmlns:a16="http://schemas.microsoft.com/office/drawing/2014/main" id="{5721CDCC-8D23-45D4-949F-6BFC7DFB5D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373" y="4163383"/>
            <a:ext cx="1446550" cy="1446550"/>
          </a:xfrm>
          <a:prstGeom prst="rect">
            <a:avLst/>
          </a:prstGeom>
        </p:spPr>
      </p:pic>
      <p:pic>
        <p:nvPicPr>
          <p:cNvPr id="28" name="Graphic 27" descr="Ladybug">
            <a:extLst>
              <a:ext uri="{FF2B5EF4-FFF2-40B4-BE49-F238E27FC236}">
                <a16:creationId xmlns:a16="http://schemas.microsoft.com/office/drawing/2014/main" id="{435FE20F-037E-4723-A560-3DF0E9D2CA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4373" y="1832659"/>
            <a:ext cx="1446550" cy="144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6457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866401" y="4711021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25669" y="1909660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07CD1-78AF-4AA1-A763-068561898A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54" t="22386" r="39884" b="26553"/>
          <a:stretch/>
        </p:blipFill>
        <p:spPr>
          <a:xfrm>
            <a:off x="7920111" y="1112727"/>
            <a:ext cx="4022079" cy="53801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0D03A7B-7E83-4C8B-8705-08D8728A30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654" t="22386" r="50750" b="26553"/>
          <a:stretch/>
        </p:blipFill>
        <p:spPr>
          <a:xfrm flipH="1">
            <a:off x="9931150" y="1112727"/>
            <a:ext cx="1985889" cy="538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10057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866401" y="4711021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25669" y="5515188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FC9C1D-27BD-49F1-B084-216EC8EB12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39782" b="27719"/>
          <a:stretch/>
        </p:blipFill>
        <p:spPr>
          <a:xfrm>
            <a:off x="7779025" y="1232970"/>
            <a:ext cx="4068417" cy="5408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B9E9DE-E2F0-4D18-9E1A-9FCFD445B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21134" r="50456" b="27719"/>
          <a:stretch/>
        </p:blipFill>
        <p:spPr>
          <a:xfrm flipH="1">
            <a:off x="9786729" y="1232969"/>
            <a:ext cx="2060713" cy="540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900" b="1" u="sng" dirty="0">
                <a:latin typeface="Comic Sans MS" panose="030F0702030302020204" pitchFamily="66" charset="0"/>
              </a:rPr>
              <a:t>Doubling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F046CFE-E198-41F3-9F68-108DAA29E0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69761"/>
              </p:ext>
            </p:extLst>
          </p:nvPr>
        </p:nvGraphicFramePr>
        <p:xfrm>
          <a:off x="229704" y="706413"/>
          <a:ext cx="1956904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6904">
                  <a:extLst>
                    <a:ext uri="{9D8B030D-6E8A-4147-A177-3AD203B41FA5}">
                      <a16:colId xmlns:a16="http://schemas.microsoft.com/office/drawing/2014/main" val="276516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3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02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78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48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2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15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D315B2-C698-4029-AA91-C05F92EA14B4}"/>
              </a:ext>
            </a:extLst>
          </p:cNvPr>
          <p:cNvSpPr txBox="1"/>
          <p:nvPr/>
        </p:nvSpPr>
        <p:spPr>
          <a:xfrm>
            <a:off x="2866401" y="4711021"/>
            <a:ext cx="4780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Comic Sans MS" panose="030F0702030302020204" pitchFamily="66" charset="0"/>
              </a:rPr>
              <a:t>What is the double?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8EFFE9-E4F0-4BCD-8AD3-92E550DDB21A}"/>
              </a:ext>
            </a:extLst>
          </p:cNvPr>
          <p:cNvSpPr/>
          <p:nvPr/>
        </p:nvSpPr>
        <p:spPr>
          <a:xfrm>
            <a:off x="525669" y="1938866"/>
            <a:ext cx="1364974" cy="112643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7CDB5A-A839-42A9-B0BF-594A2B134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3" t="19062" r="39884" b="28810"/>
          <a:stretch/>
        </p:blipFill>
        <p:spPr>
          <a:xfrm>
            <a:off x="8004517" y="1205133"/>
            <a:ext cx="3957779" cy="53472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68E95A-64D1-45F7-8A45-399BBCEC74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23" t="19062" r="50851" b="28810"/>
          <a:stretch/>
        </p:blipFill>
        <p:spPr>
          <a:xfrm flipH="1">
            <a:off x="9983406" y="1205132"/>
            <a:ext cx="1956905" cy="534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>
                <a:latin typeface="Comic Sans MS" panose="030F0702030302020204" pitchFamily="66" charset="0"/>
              </a:rPr>
              <a:t>Well Done!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 anchor="ctr">
            <a:norm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Now have a go at the activity sheet provided.</a:t>
            </a:r>
          </a:p>
        </p:txBody>
      </p:sp>
      <p:pic>
        <p:nvPicPr>
          <p:cNvPr id="16" name="Graphic 15" descr="Ladybug">
            <a:extLst>
              <a:ext uri="{FF2B5EF4-FFF2-40B4-BE49-F238E27FC236}">
                <a16:creationId xmlns:a16="http://schemas.microsoft.com/office/drawing/2014/main" id="{4B50AEDC-8C7D-4336-A1CE-C3A7680DE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08634" y="-156959"/>
            <a:ext cx="2027703" cy="2027703"/>
          </a:xfrm>
          <a:prstGeom prst="rect">
            <a:avLst/>
          </a:prstGeom>
        </p:spPr>
      </p:pic>
      <p:pic>
        <p:nvPicPr>
          <p:cNvPr id="18" name="Graphic 17" descr="Ladybug">
            <a:extLst>
              <a:ext uri="{FF2B5EF4-FFF2-40B4-BE49-F238E27FC236}">
                <a16:creationId xmlns:a16="http://schemas.microsoft.com/office/drawing/2014/main" id="{E58229B0-5865-47E9-B5C8-785B83C9E0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6782" y="-156959"/>
            <a:ext cx="2027703" cy="2027703"/>
          </a:xfrm>
          <a:prstGeom prst="rect">
            <a:avLst/>
          </a:prstGeom>
        </p:spPr>
      </p:pic>
      <p:pic>
        <p:nvPicPr>
          <p:cNvPr id="19" name="Graphic 18" descr="Ladybug">
            <a:extLst>
              <a:ext uri="{FF2B5EF4-FFF2-40B4-BE49-F238E27FC236}">
                <a16:creationId xmlns:a16="http://schemas.microsoft.com/office/drawing/2014/main" id="{FB7BAADF-7F21-41AE-B8CF-A59CC2A4EF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208635" y="4987257"/>
            <a:ext cx="2027703" cy="2027703"/>
          </a:xfrm>
          <a:prstGeom prst="rect">
            <a:avLst/>
          </a:prstGeom>
        </p:spPr>
      </p:pic>
      <p:pic>
        <p:nvPicPr>
          <p:cNvPr id="20" name="Graphic 19" descr="Ladybug">
            <a:extLst>
              <a:ext uri="{FF2B5EF4-FFF2-40B4-BE49-F238E27FC236}">
                <a16:creationId xmlns:a16="http://schemas.microsoft.com/office/drawing/2014/main" id="{581C359F-A533-4568-B643-8E461AE0F7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46782" y="4987257"/>
            <a:ext cx="2027703" cy="202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936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130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Theme</vt:lpstr>
      <vt:lpstr>EYFS Maths</vt:lpstr>
      <vt:lpstr>Message to parents</vt:lpstr>
      <vt:lpstr>Warm Up Let’s warm up our brains ready to learn.</vt:lpstr>
      <vt:lpstr>Warm Up- Answer</vt:lpstr>
      <vt:lpstr>Doubling</vt:lpstr>
      <vt:lpstr>Doubling</vt:lpstr>
      <vt:lpstr>Doubling</vt:lpstr>
      <vt:lpstr>Well Done!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Darren Gravell</cp:lastModifiedBy>
  <cp:revision>32</cp:revision>
  <dcterms:created xsi:type="dcterms:W3CDTF">2020-03-20T11:22:32Z</dcterms:created>
  <dcterms:modified xsi:type="dcterms:W3CDTF">2020-04-17T09:57:27Z</dcterms:modified>
</cp:coreProperties>
</file>