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63" r:id="rId8"/>
    <p:sldId id="27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anda's Surprise: Amazon.co.uk: Eileen Browne: Books">
            <a:extLst>
              <a:ext uri="{FF2B5EF4-FFF2-40B4-BE49-F238E27FC236}">
                <a16:creationId xmlns:a16="http://schemas.microsoft.com/office/drawing/2014/main" id="{DDE6D258-E1B0-4441-A710-23809ECB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8" y="3764675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E8AC5-B0F6-45A8-B8C9-AFE62B8C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1212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71212" y="2918785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78833" y="2930176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138004" y="291878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115211" y="289257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90428" y="287946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26607" y="293699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109644" y="291707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126583" y="291535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137327" y="290210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102570" y="289257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84861" y="291349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090A2-7FF0-47E1-BF91-6ADD950848C8}"/>
              </a:ext>
            </a:extLst>
          </p:cNvPr>
          <p:cNvGrpSpPr/>
          <p:nvPr/>
        </p:nvGrpSpPr>
        <p:grpSpPr>
          <a:xfrm>
            <a:off x="7029662" y="1585739"/>
            <a:ext cx="3472069" cy="5049077"/>
            <a:chOff x="7029662" y="1585739"/>
            <a:chExt cx="3472069" cy="504907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6AAC11-31D9-448C-9CE7-182CA0D41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174" t="20855" r="29348" b="5485"/>
            <a:stretch/>
          </p:blipFill>
          <p:spPr>
            <a:xfrm>
              <a:off x="7029662" y="1585739"/>
              <a:ext cx="3472069" cy="5049077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96EB946-E4A6-4206-BEAB-6048D697DC4B}"/>
                </a:ext>
              </a:extLst>
            </p:cNvPr>
            <p:cNvSpPr/>
            <p:nvPr/>
          </p:nvSpPr>
          <p:spPr>
            <a:xfrm>
              <a:off x="7685714" y="2026477"/>
              <a:ext cx="2499919" cy="25017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Free Quack Cliparts, Download Free Clip Art, Free Clip Art on ...">
              <a:extLst>
                <a:ext uri="{FF2B5EF4-FFF2-40B4-BE49-F238E27FC236}">
                  <a16:creationId xmlns:a16="http://schemas.microsoft.com/office/drawing/2014/main" id="{7855F681-99F6-42B8-A3C4-253425CE3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094" y="2444197"/>
              <a:ext cx="2542451" cy="200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3A5098-2A3A-480E-AB62-D74BFFECEAEB}"/>
              </a:ext>
            </a:extLst>
          </p:cNvPr>
          <p:cNvGrpSpPr/>
          <p:nvPr/>
        </p:nvGrpSpPr>
        <p:grpSpPr>
          <a:xfrm>
            <a:off x="1397046" y="1539356"/>
            <a:ext cx="3472069" cy="5049078"/>
            <a:chOff x="1397046" y="1539356"/>
            <a:chExt cx="3472069" cy="50490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6B2909-8D96-41DC-A59A-48D8B7D3B5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20855" r="60326" b="5485"/>
            <a:stretch/>
          </p:blipFill>
          <p:spPr>
            <a:xfrm>
              <a:off x="1397046" y="1539356"/>
              <a:ext cx="3472069" cy="5049078"/>
            </a:xfrm>
            <a:prstGeom prst="rect">
              <a:avLst/>
            </a:prstGeom>
          </p:spPr>
        </p:pic>
        <p:pic>
          <p:nvPicPr>
            <p:cNvPr id="1026" name="Picture 2" descr="Free Clip Art Quick">
              <a:extLst>
                <a:ext uri="{FF2B5EF4-FFF2-40B4-BE49-F238E27FC236}">
                  <a16:creationId xmlns:a16="http://schemas.microsoft.com/office/drawing/2014/main" id="{E292E556-10B4-48FF-9773-F3E132980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593" y="2256227"/>
              <a:ext cx="2523105" cy="21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64671" y="4955161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ck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319762" y="4955161"/>
            <a:ext cx="90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319669" y="4955161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02858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658067" y="4955161"/>
            <a:ext cx="90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qu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10733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3B2BD-7406-471C-83F1-5C66567B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63" y="2518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3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F82B36-8468-458D-912D-AF938E725800}"/>
              </a:ext>
            </a:extLst>
          </p:cNvPr>
          <p:cNvGrpSpPr/>
          <p:nvPr/>
        </p:nvGrpSpPr>
        <p:grpSpPr>
          <a:xfrm>
            <a:off x="6971889" y="1587467"/>
            <a:ext cx="3472069" cy="4956313"/>
            <a:chOff x="6971889" y="1587467"/>
            <a:chExt cx="3472069" cy="49563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FFFC723-DB24-49FA-8A52-3628C79FE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066" t="22210" r="29456" b="5485"/>
            <a:stretch/>
          </p:blipFill>
          <p:spPr>
            <a:xfrm>
              <a:off x="6971889" y="1587467"/>
              <a:ext cx="3472069" cy="495631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B738F5-B43F-4215-8D0D-373C7C4EBBBA}"/>
                </a:ext>
              </a:extLst>
            </p:cNvPr>
            <p:cNvSpPr/>
            <p:nvPr/>
          </p:nvSpPr>
          <p:spPr>
            <a:xfrm>
              <a:off x="7105475" y="1879134"/>
              <a:ext cx="3232558" cy="2810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8" name="Picture 4" descr="Free Birds Flying Cliparts, Download Free Clip Art, Free Clip Art ...">
              <a:extLst>
                <a:ext uri="{FF2B5EF4-FFF2-40B4-BE49-F238E27FC236}">
                  <a16:creationId xmlns:a16="http://schemas.microsoft.com/office/drawing/2014/main" id="{0EF1AED3-3591-4B43-B1B0-FACBAC20B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965" y="2543175"/>
              <a:ext cx="2590800" cy="198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A9439C6-F3AC-4BA0-90F2-CB0FA38CAFAF}"/>
                </a:ext>
              </a:extLst>
            </p:cNvPr>
            <p:cNvSpPr/>
            <p:nvPr/>
          </p:nvSpPr>
          <p:spPr>
            <a:xfrm rot="19878287">
              <a:off x="7239061" y="3279062"/>
              <a:ext cx="766316" cy="251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68D33-DFF0-411E-8DF2-258C072504D0}"/>
              </a:ext>
            </a:extLst>
          </p:cNvPr>
          <p:cNvGrpSpPr/>
          <p:nvPr/>
        </p:nvGrpSpPr>
        <p:grpSpPr>
          <a:xfrm>
            <a:off x="1389823" y="1563067"/>
            <a:ext cx="3472069" cy="4956313"/>
            <a:chOff x="1389823" y="1563067"/>
            <a:chExt cx="3472069" cy="495631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5A258F-AC2A-49B8-B8CB-729509A0B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6" t="22210" r="60325" b="5485"/>
            <a:stretch/>
          </p:blipFill>
          <p:spPr>
            <a:xfrm>
              <a:off x="1389823" y="1563067"/>
              <a:ext cx="3472069" cy="4956313"/>
            </a:xfrm>
            <a:prstGeom prst="rect">
              <a:avLst/>
            </a:prstGeom>
          </p:spPr>
        </p:pic>
        <p:pic>
          <p:nvPicPr>
            <p:cNvPr id="6146" name="Picture 2" descr="Transparent Explosion Images Free Download PNG Clipart - Free ...">
              <a:extLst>
                <a:ext uri="{FF2B5EF4-FFF2-40B4-BE49-F238E27FC236}">
                  <a16:creationId xmlns:a16="http://schemas.microsoft.com/office/drawing/2014/main" id="{C3AFC920-2E48-421F-ABC1-5F393AB6F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336" y="1951236"/>
              <a:ext cx="2659474" cy="2579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13557" y="4955161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35016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71580" y="4955161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458678" y="4888382"/>
            <a:ext cx="659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80208" y="4888382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292807" y="4876979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67437"/>
              </p:ext>
            </p:extLst>
          </p:nvPr>
        </p:nvGraphicFramePr>
        <p:xfrm>
          <a:off x="838200" y="1820011"/>
          <a:ext cx="8650357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3358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90287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2521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2093844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805416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duck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duck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quack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dirty="0">
                          <a:latin typeface="Comic Sans MS" panose="030F0702030302020204" pitchFamily="66" charset="0"/>
                        </a:rPr>
                        <a:t>quack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Can a dog quack?</a:t>
            </a:r>
          </a:p>
        </p:txBody>
      </p:sp>
      <p:pic>
        <p:nvPicPr>
          <p:cNvPr id="7170" name="Picture 2" descr="45,552 Duck Stock Illustrations, Cliparts And Royalty Free Duck ...">
            <a:extLst>
              <a:ext uri="{FF2B5EF4-FFF2-40B4-BE49-F238E27FC236}">
                <a16:creationId xmlns:a16="http://schemas.microsoft.com/office/drawing/2014/main" id="{7605C712-9B5A-4E3A-97C3-36D6C458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27" y="4348351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ree Dog Clipart Image 0515-0908-1704-0705 | Dog Clipart">
            <a:extLst>
              <a:ext uri="{FF2B5EF4-FFF2-40B4-BE49-F238E27FC236}">
                <a16:creationId xmlns:a16="http://schemas.microsoft.com/office/drawing/2014/main" id="{BE79DE1E-FFAD-4462-AF10-B42D42926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591" y="4443724"/>
            <a:ext cx="1798318" cy="22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a's Surprise: Amazon.co.uk: Eileen Browne: Books">
            <a:extLst>
              <a:ext uri="{FF2B5EF4-FFF2-40B4-BE49-F238E27FC236}">
                <a16:creationId xmlns:a16="http://schemas.microsoft.com/office/drawing/2014/main" id="{1A4DDED0-00CB-4686-AD47-F950791C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8" y="3764675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Story Sequencing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53" y="1577967"/>
            <a:ext cx="1017766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order did the fruit get taken by the animals?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7" name="Picture 2" descr="Handa's Surprise: Amazon.co.uk: Eileen Browne: Books">
            <a:extLst>
              <a:ext uri="{FF2B5EF4-FFF2-40B4-BE49-F238E27FC236}">
                <a16:creationId xmlns:a16="http://schemas.microsoft.com/office/drawing/2014/main" id="{5623E589-8E2F-4EBC-A365-5615BFE9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A0EC033-F205-49E3-BE2E-9A0DD4A0BED2}"/>
              </a:ext>
            </a:extLst>
          </p:cNvPr>
          <p:cNvGrpSpPr/>
          <p:nvPr/>
        </p:nvGrpSpPr>
        <p:grpSpPr>
          <a:xfrm>
            <a:off x="4168628" y="2506424"/>
            <a:ext cx="7851091" cy="3346343"/>
            <a:chOff x="2289618" y="2873638"/>
            <a:chExt cx="7851091" cy="334634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9C71E88-E126-4D56-835E-9105E8652457}"/>
                </a:ext>
              </a:extLst>
            </p:cNvPr>
            <p:cNvSpPr/>
            <p:nvPr/>
          </p:nvSpPr>
          <p:spPr>
            <a:xfrm>
              <a:off x="2289618" y="2874789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AEA6F28-DCBF-4532-9B25-DB9DC14230C5}"/>
                </a:ext>
              </a:extLst>
            </p:cNvPr>
            <p:cNvSpPr/>
            <p:nvPr/>
          </p:nvSpPr>
          <p:spPr>
            <a:xfrm>
              <a:off x="3314333" y="4579673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E14770C-74C2-4068-8FAD-2571CF1BC1E1}"/>
                </a:ext>
              </a:extLst>
            </p:cNvPr>
            <p:cNvSpPr/>
            <p:nvPr/>
          </p:nvSpPr>
          <p:spPr>
            <a:xfrm>
              <a:off x="4390708" y="2873638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5A5BB4B-89E8-4CB3-A681-C077991919CE}"/>
                </a:ext>
              </a:extLst>
            </p:cNvPr>
            <p:cNvSpPr/>
            <p:nvPr/>
          </p:nvSpPr>
          <p:spPr>
            <a:xfrm>
              <a:off x="5274820" y="4599981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A319D64-7814-42BA-B603-73581C93A9E4}"/>
                </a:ext>
              </a:extLst>
            </p:cNvPr>
            <p:cNvSpPr/>
            <p:nvPr/>
          </p:nvSpPr>
          <p:spPr>
            <a:xfrm>
              <a:off x="6491798" y="2873638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D2935E8-77DB-49BF-B9F0-005D7C6C7AC1}"/>
                </a:ext>
              </a:extLst>
            </p:cNvPr>
            <p:cNvSpPr/>
            <p:nvPr/>
          </p:nvSpPr>
          <p:spPr>
            <a:xfrm>
              <a:off x="7233336" y="4595804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DB98E4F-CF31-45A4-92C3-F91576D3A44B}"/>
                </a:ext>
              </a:extLst>
            </p:cNvPr>
            <p:cNvSpPr/>
            <p:nvPr/>
          </p:nvSpPr>
          <p:spPr>
            <a:xfrm>
              <a:off x="8520709" y="2873638"/>
              <a:ext cx="1620000" cy="162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ysClr val="windowText" lastClr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</p:grpSp>
      <p:pic>
        <p:nvPicPr>
          <p:cNvPr id="2050" name="Picture 2" descr="Handa's Surprise | Teaching Resources">
            <a:extLst>
              <a:ext uri="{FF2B5EF4-FFF2-40B4-BE49-F238E27FC236}">
                <a16:creationId xmlns:a16="http://schemas.microsoft.com/office/drawing/2014/main" id="{5396EBA8-3B55-493A-B381-25F00DB25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1"/>
          <a:stretch/>
        </p:blipFill>
        <p:spPr bwMode="auto">
          <a:xfrm>
            <a:off x="2191553" y="5314910"/>
            <a:ext cx="2780461" cy="14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131EC38-2562-434A-BD2C-997D32AE8B4F}"/>
              </a:ext>
            </a:extLst>
          </p:cNvPr>
          <p:cNvSpPr/>
          <p:nvPr/>
        </p:nvSpPr>
        <p:spPr>
          <a:xfrm>
            <a:off x="4180139" y="2503398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87E4F46-60FB-4E5A-B7EB-F22BC8277A41}"/>
              </a:ext>
            </a:extLst>
          </p:cNvPr>
          <p:cNvSpPr/>
          <p:nvPr/>
        </p:nvSpPr>
        <p:spPr>
          <a:xfrm>
            <a:off x="5204854" y="4208282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4781FB7-02F4-44F6-A1AD-08BBB1611603}"/>
              </a:ext>
            </a:extLst>
          </p:cNvPr>
          <p:cNvSpPr/>
          <p:nvPr/>
        </p:nvSpPr>
        <p:spPr>
          <a:xfrm>
            <a:off x="6281229" y="2502247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1B14D96-427E-4412-B0D0-1F253B196472}"/>
              </a:ext>
            </a:extLst>
          </p:cNvPr>
          <p:cNvSpPr/>
          <p:nvPr/>
        </p:nvSpPr>
        <p:spPr>
          <a:xfrm>
            <a:off x="7165341" y="4228590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17DCC40-6D65-4674-B84D-DC53A2EF195D}"/>
              </a:ext>
            </a:extLst>
          </p:cNvPr>
          <p:cNvSpPr/>
          <p:nvPr/>
        </p:nvSpPr>
        <p:spPr>
          <a:xfrm>
            <a:off x="8382319" y="2502247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ECC92C4-71B3-4D94-8C79-DEA1C420D6A5}"/>
              </a:ext>
            </a:extLst>
          </p:cNvPr>
          <p:cNvSpPr/>
          <p:nvPr/>
        </p:nvSpPr>
        <p:spPr>
          <a:xfrm>
            <a:off x="9123857" y="4224413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BD37947-7177-4314-8AF0-ED6E9043DC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18" y="4539763"/>
            <a:ext cx="1144372" cy="8481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DAADD2-0926-44F8-B5FB-8286030461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461" r="51970"/>
          <a:stretch/>
        </p:blipFill>
        <p:spPr>
          <a:xfrm>
            <a:off x="2628647" y="4379261"/>
            <a:ext cx="764755" cy="1056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7DF755-E68D-4A4B-B112-833E04AB11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343" b="8912"/>
          <a:stretch/>
        </p:blipFill>
        <p:spPr>
          <a:xfrm>
            <a:off x="3112857" y="4356104"/>
            <a:ext cx="894322" cy="7974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6F7BE8-6AEA-47FA-A387-ADB7564831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4042" r="1579" b="1561"/>
          <a:stretch/>
        </p:blipFill>
        <p:spPr>
          <a:xfrm>
            <a:off x="3769981" y="4409380"/>
            <a:ext cx="836498" cy="6580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FCC50F-53EC-406A-8384-19356EB237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6"/>
          <a:stretch/>
        </p:blipFill>
        <p:spPr>
          <a:xfrm>
            <a:off x="2346491" y="4602337"/>
            <a:ext cx="677112" cy="9007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7790A1-C9A6-4F39-AB13-2749CD08E3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t="5231" r="26316" b="6997"/>
          <a:stretch/>
        </p:blipFill>
        <p:spPr>
          <a:xfrm>
            <a:off x="3458065" y="4131752"/>
            <a:ext cx="894321" cy="1246198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366777D-1D4D-45B0-9752-A957D701FA63}"/>
              </a:ext>
            </a:extLst>
          </p:cNvPr>
          <p:cNvSpPr/>
          <p:nvPr/>
        </p:nvSpPr>
        <p:spPr>
          <a:xfrm>
            <a:off x="10411230" y="2502247"/>
            <a:ext cx="1620000" cy="162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6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80862A-BA8E-448C-99A3-5DDE2B09A4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3505" r="6385" b="47516"/>
          <a:stretch/>
        </p:blipFill>
        <p:spPr>
          <a:xfrm>
            <a:off x="3174172" y="4971573"/>
            <a:ext cx="518063" cy="58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3357 L 0.01771 0.03357 C 0.02513 0.03218 0.02695 0.03264 0.03281 0.02963 C 0.03503 0.02847 0.03932 0.0257 0.03932 0.0257 C 0.04011 0.02454 0.04102 0.02338 0.04154 0.02176 C 0.0457 0.00926 0.03932 0.02199 0.04479 0.01227 L 0.04701 0.0007 C 0.04727 -0.00139 0.04727 -0.0037 0.04805 -0.00509 L 0.05013 -0.00903 L 0.05235 -0.0206 L 0.05352 -0.02639 C 0.05313 -0.03935 0.053 -0.05231 0.05235 -0.06504 C 0.05221 -0.06713 0.05143 -0.06898 0.0513 -0.07083 C 0.05065 -0.07801 0.05091 -0.08518 0.05013 -0.09213 C 0.04974 -0.09606 0.0487 -0.1 0.04805 -0.1037 C 0.04649 -0.1118 0.04753 -0.10787 0.04479 -0.11528 C 0.04401 -0.11921 0.04388 -0.12361 0.04258 -0.12685 C 0.03841 -0.13819 0.04206 -0.12731 0.03932 -0.13865 C 0.03867 -0.1412 0.03776 -0.14352 0.03711 -0.14629 C 0.03659 -0.14884 0.03659 -0.15139 0.03607 -0.15393 C 0.03542 -0.1574 0.03464 -0.16041 0.03399 -0.16365 C 0.03242 -0.18194 0.03203 -0.18125 0.03399 -0.20416 C 0.03425 -0.20833 0.03477 -0.2125 0.03607 -0.21574 C 0.0375 -0.21967 0.03854 -0.22407 0.0405 -0.22754 C 0.04115 -0.2287 0.04193 -0.22986 0.04258 -0.23125 C 0.04336 -0.2331 0.04401 -0.23518 0.04479 -0.23703 C 0.0461 -0.24004 0.0487 -0.24282 0.04909 -0.24676 C 0.04961 -0.25115 0.04909 -0.25578 0.04909 -0.26018 L 0.04909 -0.26018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2.08333E-6 0.00024 C 0.00222 -0.00324 0.0043 -0.00694 0.00677 -0.00972 C 0.00781 -0.01087 0.00899 -0.01041 0.00977 -0.0118 C 0.0138 -0.01805 0.00964 -0.01666 0.01367 -0.02129 C 0.01472 -0.02245 0.01576 -0.02268 0.01667 -0.02337 C 0.01732 -0.02453 0.01784 -0.02615 0.01875 -0.02708 C 0.01966 -0.02824 0.02071 -0.02847 0.02162 -0.02916 C 0.03047 -0.03402 0.02149 -0.02824 0.02865 -0.03287 C 0.0375 -0.0324 0.04649 -0.03263 0.05534 -0.03101 C 0.05755 -0.03078 0.05938 -0.02847 0.06133 -0.02708 L 0.06433 -0.02523 L 0.07018 -0.01759 C 0.07123 -0.0162 0.0724 -0.01527 0.07318 -0.01365 C 0.08034 0.00024 0.07748 -0.00648 0.08216 0.00579 C 0.08724 0.03565 0.08138 0.00463 0.08607 0.02315 C 0.08659 0.025 0.08646 0.02732 0.08711 0.02894 C 0.08789 0.03079 0.08919 0.03125 0.08998 0.03288 C 0.09245 0.03704 0.09388 0.0419 0.09701 0.04445 C 0.09818 0.04538 0.09961 0.04584 0.10091 0.0463 C 0.10443 0.05325 0.10209 0.04977 0.10886 0.05417 L 0.10886 0.0544 L 0.11185 0.05811 C 0.11654 0.05741 0.1211 0.05718 0.12578 0.05602 C 0.12683 0.05579 0.12787 0.05533 0.12878 0.05417 C 0.12969 0.05255 0.13008 0.05024 0.13073 0.04838 C 0.13138 0.047 0.13203 0.04584 0.13281 0.04445 C 0.13151 0.03797 0.13164 0.04075 0.13164 0.03681 L 0.13164 0.03704 " pathEditMode="relative" rAng="0" ptsTypes="AAAAAAAAAAAAAAAAAAAAAAAAAAA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2546 L -0.01146 0.02546 L -0.0017 0.02731 C 0.00117 0.02801 0.00403 0.0294 0.0069 0.0294 C 0.0164 0.0294 0.02578 0.02801 0.03515 0.02731 C 0.04258 0.02477 0.04075 0.02592 0.04935 0.01967 C 0.0526 0.01713 0.05573 0.01389 0.05911 0.0118 C 0.06341 0.00949 0.06784 0.00833 0.07213 0.00602 C 0.07695 0.0037 0.08177 0.00162 0.08633 -0.00162 C 0.08815 -0.00301 0.08984 -0.0044 0.09179 -0.00556 C 0.09531 -0.00764 0.09896 -0.00926 0.1026 -0.01135 C 0.10599 -0.0132 0.10937 -0.01528 0.11237 -0.01898 C 0.11614 -0.02361 0.12617 -0.04074 0.12864 -0.04607 C 0.13567 -0.06065 0.12786 -0.05209 0.13633 -0.05949 C 0.14088 -0.0757 0.13554 -0.0588 0.14284 -0.075 C 0.14596 -0.08195 0.14804 -0.09005 0.15156 -0.0963 L 0.16562 -0.1213 C 0.17291 -0.13426 0.16927 -0.12824 0.18086 -0.14445 C 0.18385 -0.14885 0.18593 -0.15185 0.18958 -0.15417 C 0.19922 -0.16042 0.20104 -0.15834 0.21354 -0.15996 C 0.21745 -0.16065 0.22148 -0.16135 0.22539 -0.16204 C 0.22799 -0.1632 0.23047 -0.16482 0.23307 -0.16574 C 0.23554 -0.16667 0.23815 -0.16644 0.24062 -0.16783 C 0.24414 -0.16945 0.25638 -0.17871 0.25911 -0.18125 C 0.26146 -0.18334 0.26341 -0.18658 0.26562 -0.18889 L 0.2733 -0.19676 C 0.27474 -0.2 0.27604 -0.20324 0.2776 -0.20625 C 0.27825 -0.20764 0.27916 -0.2088 0.27981 -0.21019 C 0.28073 -0.2125 0.28086 -0.21598 0.2819 -0.21783 C 0.2819 -0.21783 0.28737 -0.22269 0.28854 -0.22361 L 0.28854 -0.22361 " pathEditMode="relative" ptsTypes="AAAAAAAAAAAAAAAAAAAAAAAAAAAAA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06 L 0.00261 0.0206 C 0.00547 0.01805 0.0086 0.0162 0.0112 0.01273 C 0.01224 0.01157 0.0125 0.00879 0.01341 0.00694 C 0.01433 0.00532 0.01563 0.00463 0.01667 0.00324 C 0.02097 -0.00278 0.01641 0.00069 0.02214 -0.00255 C 0.02318 -0.00394 0.02435 -0.0051 0.02539 -0.00649 C 0.02617 -0.00764 0.0267 -0.0095 0.02748 -0.01042 C 0.02969 -0.0125 0.0375 -0.0169 0.03946 -0.01806 C 0.04167 -0.01945 0.04375 -0.0213 0.04597 -0.022 C 0.06289 -0.02686 0.05039 -0.02385 0.08412 -0.0257 L 0.10469 -0.02385 C 0.10873 -0.02338 0.11914 -0.02223 0.12422 -0.01991 C 0.12643 -0.01899 0.12891 -0.01852 0.13086 -0.01621 C 0.1319 -0.01482 0.13281 -0.01297 0.13412 -0.01227 C 0.1362 -0.01112 0.13841 -0.01088 0.14063 -0.01042 C 0.15065 -0.00139 0.1461 -0.00394 0.15365 -0.0007 C 0.1638 0.01759 0.1474 -0.00996 0.16341 0.00902 C 0.16758 0.01388 0.16537 0.01203 0.16992 0.01481 C 0.17071 0.01666 0.1711 0.01921 0.17214 0.0206 C 0.17305 0.02175 0.17435 0.02175 0.17539 0.02245 C 0.17722 0.02361 0.17904 0.02476 0.18073 0.02638 C 0.18242 0.028 0.1836 0.03055 0.18516 0.03217 C 0.19128 0.03865 0.19089 0.03773 0.19714 0.03981 C 0.20599 0.04768 0.19688 0.0405 0.20573 0.0456 C 0.20768 0.04675 0.20938 0.04861 0.2112 0.04953 C 0.21406 0.05115 0.21706 0.05208 0.21992 0.05347 C 0.22136 0.05416 0.22292 0.05439 0.22422 0.05532 C 0.22604 0.05671 0.22774 0.05879 0.22969 0.05925 C 0.23802 0.06134 0.25469 0.06319 0.25469 0.06319 L 0.28737 0.05925 C 0.28946 0.05879 0.29167 0.05787 0.29388 0.05717 C 0.29675 0.05648 0.29961 0.05601 0.30248 0.05532 C 0.30365 0.05463 0.30469 0.0537 0.30573 0.05347 C 0.30834 0.05254 0.31094 0.053 0.31341 0.05138 C 0.33242 0.04027 0.30456 0.05 0.32539 0.04375 C 0.3336 0.03657 0.33516 0.03564 0.34167 0.02824 C 0.34388 0.02569 0.34571 0.02222 0.34818 0.0206 C 0.35 0.01921 0.35183 0.01828 0.35365 0.01666 C 0.36198 0.00925 0.35196 0.01574 0.36016 0.01088 C 0.3612 0.00972 0.36224 0.0081 0.36341 0.00694 C 0.36511 0.00555 0.36719 0.00486 0.36888 0.00324 C 0.36966 0.00231 0.37005 0.00023 0.37097 -0.0007 C 0.37266 -0.00209 0.38099 -0.0044 0.3819 -0.00463 C 0.38412 -0.00695 0.38893 -0.01227 0.39167 -0.01412 C 0.3931 -0.01505 0.39453 -0.01575 0.39597 -0.01621 C 0.40104 -0.0176 0.4112 -0.01991 0.4112 -0.01991 C 0.41185 -0.01991 0.42227 -0.01945 0.42539 -0.01621 C 0.42617 -0.01528 0.42656 -0.01297 0.42748 -0.01227 C 0.42917 -0.01088 0.43112 -0.01112 0.43295 -0.01042 C 0.43776 -0.00811 0.43464 -0.00834 0.43737 -0.00834 L 0.43737 -0.00834 " pathEditMode="relative" ptsTypes="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3125 L -0.00182 0.03125 C 0.00417 0.02801 0.02617 0.01643 0.02852 0.01365 C 0.03138 0.01065 0.03412 0.00648 0.03724 0.00416 C 0.04909 -0.00486 0.06068 -0.01088 0.07305 -0.01528 C 0.08047 -0.0176 0.09649 -0.01875 0.10143 -0.01898 L 0.16979 -0.02107 C 0.17474 -0.0213 0.1931 -0.02199 0.2013 -0.02477 C 0.2237 -0.03287 0.20651 -0.02755 0.22097 -0.03449 C 0.22266 -0.03542 0.22461 -0.03588 0.2263 -0.03635 C 0.23633 -0.04977 0.22461 -0.03519 0.2362 -0.04607 C 0.25886 -0.0676 0.23763 -0.04885 0.25352 -0.06551 C 0.2556 -0.0676 0.25795 -0.06898 0.26003 -0.0713 C 0.2638 -0.07477 0.26719 -0.0794 0.27097 -0.08287 C 0.27305 -0.08473 0.27539 -0.08635 0.27748 -0.08866 C 0.27904 -0.09028 0.28034 -0.0926 0.28177 -0.09445 C 0.28399 -0.09699 0.28607 -0.09977 0.28828 -0.10209 C 0.29115 -0.10486 0.29427 -0.10695 0.29701 -0.10973 C 0.30339 -0.11667 0.30039 -0.11435 0.30573 -0.1176 C 0.30821 -0.12084 0.31068 -0.12431 0.31328 -0.12709 C 0.31433 -0.12824 0.31563 -0.12801 0.31654 -0.12917 C 0.32761 -0.14028 0.3194 -0.14931 0.34271 -0.15625 L 0.34922 -0.1581 C 0.35651 -0.16598 0.35729 -0.16736 0.36771 -0.17361 C 0.37513 -0.17801 0.38347 -0.17894 0.3905 -0.18519 C 0.39193 -0.18635 0.39323 -0.1882 0.39479 -0.18889 C 0.40078 -0.19213 0.40625 -0.19329 0.41224 -0.19468 C 0.41472 -0.19746 0.41732 -0.2 0.41979 -0.20255 C 0.42982 -0.21204 0.42305 -0.2044 0.42956 -0.21204 C 0.43203 -0.22269 0.43047 -0.21945 0.43295 -0.22361 L 0.43295 -0.22361 " pathEditMode="relative" ptsTypes="AAAAAAAAAAAAAAAAAAAAAAAAAAAAA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162 L 0.0052 -0.0162 C 0.00846 -0.01482 0.01171 -0.01435 0.01497 -0.01227 C 0.01692 -0.01088 0.01835 -0.00787 0.02031 -0.00648 C 0.02317 -0.00463 0.02617 -0.00417 0.02903 -0.00255 C 0.04153 0.00417 0.02591 -0.00046 0.04427 0.00324 C 0.06237 0.01134 0.04973 0.00648 0.09205 0.00139 C 0.09453 0.00093 0.09726 -0.00139 0.09973 -0.00255 C 0.10403 -0.00463 0.10833 -0.00648 0.11276 -0.00833 C 0.11419 -0.00903 0.11562 -0.00949 0.11705 -0.01042 C 0.11822 -0.01088 0.11927 -0.01157 0.12031 -0.01227 C 0.12213 -0.01343 0.12395 -0.01505 0.12578 -0.0162 C 0.1276 -0.01713 0.12942 -0.01736 0.13125 -0.01806 C 0.14492 -0.02847 0.13268 -0.0206 0.14648 -0.0257 C 0.16458 -0.03287 0.14218 -0.02732 0.1638 -0.03171 C 0.16705 -0.03287 0.17031 -0.03449 0.17356 -0.03542 C 0.17682 -0.03634 0.18007 -0.03681 0.18333 -0.0375 C 0.18593 -0.03796 0.18841 -0.03866 0.19101 -0.03935 C 0.19309 -0.04005 0.19531 -0.04051 0.19752 -0.0412 C 0.19856 -0.04167 0.1996 -0.04282 0.20078 -0.04329 C 0.20807 -0.04537 0.222 -0.04653 0.22799 -0.04699 C 0.23658 -0.04653 0.24531 -0.0463 0.25403 -0.04514 C 0.2552 -0.04491 0.25612 -0.04375 0.25729 -0.04329 C 0.25937 -0.04236 0.26158 -0.0419 0.2638 -0.0412 C 0.26562 -0.04005 0.26744 -0.03866 0.26927 -0.0375 C 0.27135 -0.03611 0.27369 -0.03519 0.27578 -0.03357 C 0.27877 -0.03125 0.28138 -0.02778 0.2845 -0.0257 C 0.28723 -0.02384 0.29023 -0.02338 0.29309 -0.02199 C 0.29817 -0.01945 0.30312 -0.01574 0.30833 -0.01412 L 0.31484 -0.01227 C 0.31992 -0.01088 0.325 -0.01019 0.33007 -0.00833 L 0.33554 -0.00648 C 0.3789 -0.00926 0.35234 -0.00648 0.37786 -0.01042 L 0.39205 -0.01227 C 0.39843 -0.01343 0.4013 -0.01435 0.40729 -0.0162 C 0.4151 -0.02083 0.41731 -0.02245 0.42682 -0.0257 C 0.42864 -0.02639 0.43046 -0.02685 0.43229 -0.02778 C 0.43411 -0.0287 0.4358 -0.03032 0.43763 -0.03171 C 0.44179 -0.03449 0.44049 -0.0331 0.44531 -0.03542 C 0.44635 -0.03611 0.44739 -0.03704 0.44856 -0.0375 C 0.45208 -0.03889 0.45585 -0.03982 0.45937 -0.0412 C 0.4608 -0.0419 0.46223 -0.04282 0.4638 -0.04329 C 0.47708 -0.04792 0.46458 -0.04259 0.4746 -0.04699 C 0.48737 -0.04653 0.5 -0.0463 0.51263 -0.04514 C 0.51666 -0.04491 0.5177 -0.0419 0.52135 -0.03935 C 0.52343 -0.03773 0.52565 -0.03681 0.52786 -0.03542 L 0.53112 -0.03357 C 0.53684 -0.02662 0.5319 -0.03218 0.53984 -0.0257 C 0.54127 -0.02454 0.5427 -0.02315 0.54414 -0.02199 C 0.54518 -0.02107 0.54648 -0.02107 0.54739 -0.01991 C 0.54973 -0.01782 0.55208 -0.01551 0.5539 -0.01227 C 0.55468 -0.01088 0.5552 -0.00926 0.55612 -0.00833 C 0.5582 -0.00648 0.56054 -0.00579 0.56263 -0.0044 L 0.56588 -0.00255 L 0.56914 -0.0007 C 0.56992 0.00069 0.57057 0.00208 0.57135 0.00324 C 0.57239 0.00463 0.57382 0.00532 0.5746 0.00718 C 0.575 0.0081 0.5746 0.00972 0.5746 0.01111 L 0.5746 0.01111 " pathEditMode="relative" ptsTypes="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01898 L -0.00547 0.01898 C -0.00195 0.0176 0.00169 0.01597 0.00534 0.01505 C 0.00898 0.01412 0.01263 0.01343 0.01615 0.01297 C 0.02773 0.01158 0.03945 0.01111 0.05104 0.00926 C 0.05859 0.00787 0.06615 0.00625 0.07383 0.00533 C 0.08216 0.0044 0.0905 0.00417 0.09883 0.00347 C 0.1043 0.00301 0.10964 0.00209 0.1151 0.00139 C 0.11875 0.00023 0.1224 -0.00092 0.12604 -0.00231 C 0.12852 -0.00347 0.13112 -0.00509 0.13359 -0.00625 C 0.13503 -0.00694 0.13646 -0.00764 0.13789 -0.0081 C 0.15443 -0.02778 0.1263 0.00463 0.14557 -0.01389 C 0.14831 -0.01666 0.15039 -0.02106 0.15313 -0.02361 C 0.1569 -0.02708 0.17305 -0.03449 0.17604 -0.03518 C 0.18359 -0.03727 0.19883 -0.03912 0.19883 -0.03912 C 0.21081 -0.03842 0.22279 -0.03958 0.23464 -0.03727 C 0.23958 -0.03634 0.24401 -0.03148 0.24883 -0.0294 C 0.25273 -0.02778 0.25677 -0.02708 0.26081 -0.02569 C 0.26406 -0.02453 0.26732 -0.02315 0.27057 -0.02176 C 0.27175 -0.02129 0.28203 -0.01643 0.28464 -0.01597 C 0.29115 -0.01481 0.29779 -0.01458 0.3043 -0.01389 L 0.34128 -0.01597 C 0.34375 -0.0162 0.34635 -0.01666 0.34883 -0.01782 C 0.35182 -0.01921 0.35469 -0.02153 0.35755 -0.02361 C 0.37201 -0.03426 0.3625 -0.02801 0.37604 -0.03912 C 0.41263 -0.06921 0.38359 -0.0419 0.40313 -0.06435 C 0.41003 -0.07199 0.41107 -0.07106 0.41732 -0.07963 C 0.41849 -0.08148 0.4194 -0.08379 0.42057 -0.08541 C 0.42448 -0.09143 0.42826 -0.09791 0.43255 -0.10301 C 0.43359 -0.10416 0.43477 -0.10532 0.43581 -0.10671 C 0.43698 -0.10856 0.43789 -0.11065 0.43906 -0.1125 C 0.44076 -0.11528 0.44271 -0.11759 0.44453 -0.12037 C 0.44531 -0.12153 0.44583 -0.12315 0.44662 -0.12407 C 0.44844 -0.12639 0.45026 -0.12801 0.45208 -0.12986 C 0.45612 -0.13449 0.46406 -0.14352 0.46406 -0.14352 C 0.46849 -0.15532 0.46354 -0.14467 0.46953 -0.15115 C 0.47331 -0.15532 0.47669 -0.16018 0.48034 -0.16481 C 0.48138 -0.16597 0.48242 -0.16782 0.48359 -0.16852 L 0.48906 -0.17245 C 0.4931 -0.17963 0.48932 -0.17407 0.49662 -0.18009 C 0.50182 -0.18449 0.50664 -0.19004 0.51185 -0.19375 C 0.5181 -0.19815 0.5237 -0.20231 0.53034 -0.20532 L 0.54779 -0.21296 C 0.55534 -0.2125 0.56302 -0.21203 0.57057 -0.21111 C 0.57474 -0.21065 0.57943 -0.20879 0.58359 -0.20717 C 0.58867 -0.20787 0.59375 -0.2081 0.59883 -0.20926 C 0.6 -0.20949 0.60104 -0.21041 0.60208 -0.21111 C 0.61654 -0.22245 0.59948 -0.21041 0.61836 -0.23055 C 0.6263 -0.23889 0.62331 -0.23518 0.63255 -0.24791 C 0.63438 -0.25046 0.63672 -0.25208 0.63802 -0.25555 C 0.63867 -0.2574 0.63932 -0.25949 0.6401 -0.26134 C 0.64635 -0.27523 0.63776 -0.25324 0.64453 -0.27106 C 0.64479 -0.27291 0.64518 -0.275 0.64557 -0.27685 C 0.64727 -0.28379 0.64779 -0.28449 0.64987 -0.29028 C 0.65026 -0.29236 0.65039 -0.29444 0.65104 -0.29606 C 0.65339 -0.30347 0.65313 -0.29722 0.65313 -0.30185 L 0.65313 -0.30185 " pathEditMode="relative" ptsTypes="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anda's Surprise: Amazon.co.uk: Eileen Browne: Books">
            <a:extLst>
              <a:ext uri="{FF2B5EF4-FFF2-40B4-BE49-F238E27FC236}">
                <a16:creationId xmlns:a16="http://schemas.microsoft.com/office/drawing/2014/main" id="{4172C84B-2BD2-4BAB-861C-769AD287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8" y="3764675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919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sequence the story of “</a:t>
            </a:r>
            <a:r>
              <a:rPr lang="en-GB" dirty="0" err="1">
                <a:latin typeface="Comic Sans MS" panose="030F0702030302020204" pitchFamily="66" charset="0"/>
              </a:rPr>
              <a:t>Handa’s</a:t>
            </a:r>
            <a:r>
              <a:rPr lang="en-GB" dirty="0">
                <a:latin typeface="Comic Sans MS" panose="030F0702030302020204" pitchFamily="66" charset="0"/>
              </a:rPr>
              <a:t> surprise.”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128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2</vt:lpstr>
      <vt:lpstr>Now it’s your turn to sequence the story of “Handa’s surprise.”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51</cp:revision>
  <dcterms:created xsi:type="dcterms:W3CDTF">2020-04-08T09:31:46Z</dcterms:created>
  <dcterms:modified xsi:type="dcterms:W3CDTF">2020-04-23T11:41:11Z</dcterms:modified>
</cp:coreProperties>
</file>