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1– Multiplication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2 – Counting equal groups. 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D9F-90DB-44C5-A1EB-BA73F046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2183"/>
          </a:xfrm>
        </p:spPr>
        <p:txBody>
          <a:bodyPr/>
          <a:lstStyle/>
          <a:p>
            <a:pPr algn="ctr"/>
            <a:r>
              <a:rPr lang="en-GB" dirty="0"/>
              <a:t>Let’s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ED6B4-C2F2-4895-8B0E-E8F8D656F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42903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dirty="0"/>
              <a:t>Can you make 3 equal groups of 4?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9D6E20-35FE-4B1D-847F-00473DF4310E}"/>
              </a:ext>
            </a:extLst>
          </p:cNvPr>
          <p:cNvSpPr txBox="1">
            <a:spLocks/>
          </p:cNvSpPr>
          <p:nvPr/>
        </p:nvSpPr>
        <p:spPr>
          <a:xfrm>
            <a:off x="1371600" y="2364684"/>
            <a:ext cx="9601200" cy="429039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First we need to draw our 3 groups. </a:t>
            </a:r>
          </a:p>
        </p:txBody>
      </p:sp>
    </p:spTree>
    <p:extLst>
      <p:ext uri="{BB962C8B-B14F-4D97-AF65-F5344CB8AC3E}">
        <p14:creationId xmlns:p14="http://schemas.microsoft.com/office/powerpoint/2010/main" val="190829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D9F-90DB-44C5-A1EB-BA73F046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2183"/>
          </a:xfrm>
        </p:spPr>
        <p:txBody>
          <a:bodyPr/>
          <a:lstStyle/>
          <a:p>
            <a:pPr algn="ctr"/>
            <a:r>
              <a:rPr lang="en-GB" dirty="0"/>
              <a:t>Let’s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ED6B4-C2F2-4895-8B0E-E8F8D656F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42903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dirty="0"/>
              <a:t>Can you make 3 equal groups of 4?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9D6E20-35FE-4B1D-847F-00473DF4310E}"/>
              </a:ext>
            </a:extLst>
          </p:cNvPr>
          <p:cNvSpPr txBox="1">
            <a:spLocks/>
          </p:cNvSpPr>
          <p:nvPr/>
        </p:nvSpPr>
        <p:spPr>
          <a:xfrm>
            <a:off x="1371600" y="2364684"/>
            <a:ext cx="9601200" cy="429039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First we need to draw our 3 groups.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C053DE-EE2E-4B4F-84AF-36F4F1C7B143}"/>
              </a:ext>
            </a:extLst>
          </p:cNvPr>
          <p:cNvSpPr/>
          <p:nvPr/>
        </p:nvSpPr>
        <p:spPr>
          <a:xfrm>
            <a:off x="1669775" y="3429000"/>
            <a:ext cx="2266121" cy="2146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77924F0-9A0B-481F-9E0F-86D32C98CFCE}"/>
              </a:ext>
            </a:extLst>
          </p:cNvPr>
          <p:cNvSpPr txBox="1">
            <a:spLocks/>
          </p:cNvSpPr>
          <p:nvPr/>
        </p:nvSpPr>
        <p:spPr>
          <a:xfrm>
            <a:off x="2252870" y="5782090"/>
            <a:ext cx="1099929" cy="4290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Group 1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44C91EA-C4A5-4DB7-8F37-71D67241A076}"/>
              </a:ext>
            </a:extLst>
          </p:cNvPr>
          <p:cNvSpPr/>
          <p:nvPr/>
        </p:nvSpPr>
        <p:spPr>
          <a:xfrm>
            <a:off x="4830418" y="3429000"/>
            <a:ext cx="2266121" cy="2146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95841B-E795-4EF4-82AC-3D0E894A284D}"/>
              </a:ext>
            </a:extLst>
          </p:cNvPr>
          <p:cNvSpPr txBox="1">
            <a:spLocks/>
          </p:cNvSpPr>
          <p:nvPr/>
        </p:nvSpPr>
        <p:spPr>
          <a:xfrm>
            <a:off x="5413513" y="5743161"/>
            <a:ext cx="1099929" cy="4290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Group 2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5CF630-0374-4008-B90B-B5DBBC4161F6}"/>
              </a:ext>
            </a:extLst>
          </p:cNvPr>
          <p:cNvSpPr/>
          <p:nvPr/>
        </p:nvSpPr>
        <p:spPr>
          <a:xfrm>
            <a:off x="7991062" y="3390071"/>
            <a:ext cx="2266121" cy="2146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80DF63-7ECE-4203-B533-4F8692A7E1AE}"/>
              </a:ext>
            </a:extLst>
          </p:cNvPr>
          <p:cNvSpPr txBox="1">
            <a:spLocks/>
          </p:cNvSpPr>
          <p:nvPr/>
        </p:nvSpPr>
        <p:spPr>
          <a:xfrm>
            <a:off x="8574157" y="5743161"/>
            <a:ext cx="1099929" cy="4290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Group 3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B0F4C39-0185-4781-B2C4-D2B84C16836D}"/>
              </a:ext>
            </a:extLst>
          </p:cNvPr>
          <p:cNvSpPr txBox="1">
            <a:spLocks/>
          </p:cNvSpPr>
          <p:nvPr/>
        </p:nvSpPr>
        <p:spPr>
          <a:xfrm>
            <a:off x="1444485" y="2287656"/>
            <a:ext cx="9601200" cy="429039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We now need to make sure there are 4 in each group. </a:t>
            </a:r>
          </a:p>
        </p:txBody>
      </p:sp>
    </p:spTree>
    <p:extLst>
      <p:ext uri="{BB962C8B-B14F-4D97-AF65-F5344CB8AC3E}">
        <p14:creationId xmlns:p14="http://schemas.microsoft.com/office/powerpoint/2010/main" val="363092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D9F-90DB-44C5-A1EB-BA73F046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2183"/>
          </a:xfrm>
        </p:spPr>
        <p:txBody>
          <a:bodyPr/>
          <a:lstStyle/>
          <a:p>
            <a:pPr algn="ctr"/>
            <a:r>
              <a:rPr lang="en-GB" dirty="0"/>
              <a:t>Let’s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ED6B4-C2F2-4895-8B0E-E8F8D656F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42903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dirty="0"/>
              <a:t>Can you make 3 equal groups of 4?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0C053DE-EE2E-4B4F-84AF-36F4F1C7B143}"/>
              </a:ext>
            </a:extLst>
          </p:cNvPr>
          <p:cNvSpPr/>
          <p:nvPr/>
        </p:nvSpPr>
        <p:spPr>
          <a:xfrm>
            <a:off x="1669775" y="3429000"/>
            <a:ext cx="2266121" cy="2146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77924F0-9A0B-481F-9E0F-86D32C98CFCE}"/>
              </a:ext>
            </a:extLst>
          </p:cNvPr>
          <p:cNvSpPr txBox="1">
            <a:spLocks/>
          </p:cNvSpPr>
          <p:nvPr/>
        </p:nvSpPr>
        <p:spPr>
          <a:xfrm>
            <a:off x="2252870" y="5782090"/>
            <a:ext cx="1099929" cy="4290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Group 1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44C91EA-C4A5-4DB7-8F37-71D67241A076}"/>
              </a:ext>
            </a:extLst>
          </p:cNvPr>
          <p:cNvSpPr/>
          <p:nvPr/>
        </p:nvSpPr>
        <p:spPr>
          <a:xfrm>
            <a:off x="4830418" y="3429000"/>
            <a:ext cx="2266121" cy="2146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95841B-E795-4EF4-82AC-3D0E894A284D}"/>
              </a:ext>
            </a:extLst>
          </p:cNvPr>
          <p:cNvSpPr txBox="1">
            <a:spLocks/>
          </p:cNvSpPr>
          <p:nvPr/>
        </p:nvSpPr>
        <p:spPr>
          <a:xfrm>
            <a:off x="5413513" y="5743161"/>
            <a:ext cx="1099929" cy="4290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Group 2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5CF630-0374-4008-B90B-B5DBBC4161F6}"/>
              </a:ext>
            </a:extLst>
          </p:cNvPr>
          <p:cNvSpPr/>
          <p:nvPr/>
        </p:nvSpPr>
        <p:spPr>
          <a:xfrm>
            <a:off x="7991062" y="3390071"/>
            <a:ext cx="2266121" cy="2146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80DF63-7ECE-4203-B533-4F8692A7E1AE}"/>
              </a:ext>
            </a:extLst>
          </p:cNvPr>
          <p:cNvSpPr txBox="1">
            <a:spLocks/>
          </p:cNvSpPr>
          <p:nvPr/>
        </p:nvSpPr>
        <p:spPr>
          <a:xfrm>
            <a:off x="8574157" y="5743161"/>
            <a:ext cx="1099929" cy="4290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Group 3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B0F4C39-0185-4781-B2C4-D2B84C16836D}"/>
              </a:ext>
            </a:extLst>
          </p:cNvPr>
          <p:cNvSpPr txBox="1">
            <a:spLocks/>
          </p:cNvSpPr>
          <p:nvPr/>
        </p:nvSpPr>
        <p:spPr>
          <a:xfrm>
            <a:off x="1444485" y="2287656"/>
            <a:ext cx="9601200" cy="429039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GB" dirty="0"/>
              <a:t>We now need to make sure there are 4 in each group.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8958CFF-EC01-423D-81E0-6E09A88F8BAB}"/>
              </a:ext>
            </a:extLst>
          </p:cNvPr>
          <p:cNvSpPr/>
          <p:nvPr/>
        </p:nvSpPr>
        <p:spPr>
          <a:xfrm>
            <a:off x="2464904" y="3723861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3758ADC-92F5-4267-8764-8446CF8B418D}"/>
              </a:ext>
            </a:extLst>
          </p:cNvPr>
          <p:cNvSpPr/>
          <p:nvPr/>
        </p:nvSpPr>
        <p:spPr>
          <a:xfrm>
            <a:off x="1944756" y="4224958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BCF64B6-67EA-4BD2-9D6F-FD5893F78708}"/>
              </a:ext>
            </a:extLst>
          </p:cNvPr>
          <p:cNvSpPr/>
          <p:nvPr/>
        </p:nvSpPr>
        <p:spPr>
          <a:xfrm>
            <a:off x="2577547" y="4568687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1CB6E81-A780-4EA5-B068-30D40F7B0B0E}"/>
              </a:ext>
            </a:extLst>
          </p:cNvPr>
          <p:cNvSpPr/>
          <p:nvPr/>
        </p:nvSpPr>
        <p:spPr>
          <a:xfrm>
            <a:off x="3127512" y="4102376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3874F4B-0BDF-465B-83C5-582EE0061E19}"/>
              </a:ext>
            </a:extLst>
          </p:cNvPr>
          <p:cNvSpPr/>
          <p:nvPr/>
        </p:nvSpPr>
        <p:spPr>
          <a:xfrm>
            <a:off x="5632174" y="3723861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3342BB0-B1D3-40CB-8FAD-791EED221D77}"/>
              </a:ext>
            </a:extLst>
          </p:cNvPr>
          <p:cNvSpPr/>
          <p:nvPr/>
        </p:nvSpPr>
        <p:spPr>
          <a:xfrm>
            <a:off x="5035823" y="4263887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41C676D-A7CC-465D-901B-974F2A74E0D0}"/>
              </a:ext>
            </a:extLst>
          </p:cNvPr>
          <p:cNvSpPr/>
          <p:nvPr/>
        </p:nvSpPr>
        <p:spPr>
          <a:xfrm>
            <a:off x="6288155" y="4258089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99FE170-9746-4152-A5A6-ED95F78BDDF0}"/>
              </a:ext>
            </a:extLst>
          </p:cNvPr>
          <p:cNvSpPr/>
          <p:nvPr/>
        </p:nvSpPr>
        <p:spPr>
          <a:xfrm>
            <a:off x="5632174" y="4788176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26617E3-3C90-4362-AAE8-310495E84432}"/>
              </a:ext>
            </a:extLst>
          </p:cNvPr>
          <p:cNvSpPr/>
          <p:nvPr/>
        </p:nvSpPr>
        <p:spPr>
          <a:xfrm>
            <a:off x="8898834" y="3723861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87CE855-53D4-4DE8-B894-E94DAC110855}"/>
              </a:ext>
            </a:extLst>
          </p:cNvPr>
          <p:cNvSpPr/>
          <p:nvPr/>
        </p:nvSpPr>
        <p:spPr>
          <a:xfrm>
            <a:off x="8219661" y="4200939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A5A15FC-0B47-4460-8EE8-A7D406FA5495}"/>
              </a:ext>
            </a:extLst>
          </p:cNvPr>
          <p:cNvSpPr/>
          <p:nvPr/>
        </p:nvSpPr>
        <p:spPr>
          <a:xfrm>
            <a:off x="9448799" y="4258089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D0FC027-8442-4C42-893C-5917185F338D}"/>
              </a:ext>
            </a:extLst>
          </p:cNvPr>
          <p:cNvSpPr/>
          <p:nvPr/>
        </p:nvSpPr>
        <p:spPr>
          <a:xfrm>
            <a:off x="8680174" y="4807226"/>
            <a:ext cx="450574" cy="477078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95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AC19F23-65D2-4B28-9108-404E5B9D2AC3}"/>
              </a:ext>
            </a:extLst>
          </p:cNvPr>
          <p:cNvGrpSpPr/>
          <p:nvPr/>
        </p:nvGrpSpPr>
        <p:grpSpPr>
          <a:xfrm>
            <a:off x="1581973" y="511865"/>
            <a:ext cx="2266121" cy="2146852"/>
            <a:chOff x="1669775" y="3429000"/>
            <a:chExt cx="2266121" cy="214685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E7BD854-D80E-4F23-B023-A62517ED247E}"/>
                </a:ext>
              </a:extLst>
            </p:cNvPr>
            <p:cNvSpPr/>
            <p:nvPr/>
          </p:nvSpPr>
          <p:spPr>
            <a:xfrm>
              <a:off x="1669775" y="3429000"/>
              <a:ext cx="2266121" cy="21468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C33666-1237-4950-ACAE-3B091583665D}"/>
                </a:ext>
              </a:extLst>
            </p:cNvPr>
            <p:cNvSpPr/>
            <p:nvPr/>
          </p:nvSpPr>
          <p:spPr>
            <a:xfrm>
              <a:off x="2464904" y="3723861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F0FB9F9-16C3-4EEC-86D2-19E62D2DED69}"/>
                </a:ext>
              </a:extLst>
            </p:cNvPr>
            <p:cNvSpPr/>
            <p:nvPr/>
          </p:nvSpPr>
          <p:spPr>
            <a:xfrm>
              <a:off x="1944756" y="4224958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3321E3C-6B9A-4F0C-BCAD-C72E598E5323}"/>
                </a:ext>
              </a:extLst>
            </p:cNvPr>
            <p:cNvSpPr/>
            <p:nvPr/>
          </p:nvSpPr>
          <p:spPr>
            <a:xfrm>
              <a:off x="2577547" y="4568687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DEC0071-1B5A-40FE-B63A-6DDD08D2BECC}"/>
                </a:ext>
              </a:extLst>
            </p:cNvPr>
            <p:cNvSpPr/>
            <p:nvPr/>
          </p:nvSpPr>
          <p:spPr>
            <a:xfrm>
              <a:off x="3127512" y="4102376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39BEDDB-A797-4184-AD76-4FF2350AFF51}"/>
              </a:ext>
            </a:extLst>
          </p:cNvPr>
          <p:cNvGrpSpPr/>
          <p:nvPr/>
        </p:nvGrpSpPr>
        <p:grpSpPr>
          <a:xfrm>
            <a:off x="5072267" y="550794"/>
            <a:ext cx="2266121" cy="2146852"/>
            <a:chOff x="1669775" y="3429000"/>
            <a:chExt cx="2266121" cy="2146852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4E113FF-E6FE-4053-9F17-3DA0C8BECA45}"/>
                </a:ext>
              </a:extLst>
            </p:cNvPr>
            <p:cNvSpPr/>
            <p:nvPr/>
          </p:nvSpPr>
          <p:spPr>
            <a:xfrm>
              <a:off x="1669775" y="3429000"/>
              <a:ext cx="2266121" cy="21468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37B4713-2E31-4460-B1E2-6380816E228E}"/>
                </a:ext>
              </a:extLst>
            </p:cNvPr>
            <p:cNvSpPr/>
            <p:nvPr/>
          </p:nvSpPr>
          <p:spPr>
            <a:xfrm>
              <a:off x="2464904" y="3723861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777E15E-3F47-4DF9-BE0C-B4B5B352F7C2}"/>
                </a:ext>
              </a:extLst>
            </p:cNvPr>
            <p:cNvSpPr/>
            <p:nvPr/>
          </p:nvSpPr>
          <p:spPr>
            <a:xfrm>
              <a:off x="1944756" y="4224958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2F1BDBE-DD65-40B2-83AF-5363159B0F50}"/>
                </a:ext>
              </a:extLst>
            </p:cNvPr>
            <p:cNvSpPr/>
            <p:nvPr/>
          </p:nvSpPr>
          <p:spPr>
            <a:xfrm>
              <a:off x="2577547" y="4568687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77E4C58-6119-475D-BEB8-17F645308543}"/>
                </a:ext>
              </a:extLst>
            </p:cNvPr>
            <p:cNvSpPr/>
            <p:nvPr/>
          </p:nvSpPr>
          <p:spPr>
            <a:xfrm>
              <a:off x="3127512" y="4102376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3B4EDE-2E66-439C-9E73-EE56B232FE64}"/>
              </a:ext>
            </a:extLst>
          </p:cNvPr>
          <p:cNvGrpSpPr/>
          <p:nvPr/>
        </p:nvGrpSpPr>
        <p:grpSpPr>
          <a:xfrm>
            <a:off x="8358806" y="526775"/>
            <a:ext cx="2266121" cy="2146852"/>
            <a:chOff x="1669775" y="3429000"/>
            <a:chExt cx="2266121" cy="2146852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1532A65-7911-4D48-9B16-2A60961B34E6}"/>
                </a:ext>
              </a:extLst>
            </p:cNvPr>
            <p:cNvSpPr/>
            <p:nvPr/>
          </p:nvSpPr>
          <p:spPr>
            <a:xfrm>
              <a:off x="1669775" y="3429000"/>
              <a:ext cx="2266121" cy="21468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9FAD346-4F62-42BB-836E-64C22EFBDD7C}"/>
                </a:ext>
              </a:extLst>
            </p:cNvPr>
            <p:cNvSpPr/>
            <p:nvPr/>
          </p:nvSpPr>
          <p:spPr>
            <a:xfrm>
              <a:off x="2464904" y="3723861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CCDD7F1-5292-4E9D-A2BD-E191CF0B98E6}"/>
                </a:ext>
              </a:extLst>
            </p:cNvPr>
            <p:cNvSpPr/>
            <p:nvPr/>
          </p:nvSpPr>
          <p:spPr>
            <a:xfrm>
              <a:off x="1944756" y="4224958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D4BE9F3-EDFF-4FFA-AC94-371D56CF29CD}"/>
                </a:ext>
              </a:extLst>
            </p:cNvPr>
            <p:cNvSpPr/>
            <p:nvPr/>
          </p:nvSpPr>
          <p:spPr>
            <a:xfrm>
              <a:off x="2577547" y="4568687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86D785E-635C-4519-AF35-5748247FD646}"/>
                </a:ext>
              </a:extLst>
            </p:cNvPr>
            <p:cNvSpPr/>
            <p:nvPr/>
          </p:nvSpPr>
          <p:spPr>
            <a:xfrm>
              <a:off x="3127512" y="4102376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533951F-B1B1-46B2-9EB1-D60B5A8920EB}"/>
              </a:ext>
            </a:extLst>
          </p:cNvPr>
          <p:cNvSpPr txBox="1"/>
          <p:nvPr/>
        </p:nvSpPr>
        <p:spPr>
          <a:xfrm>
            <a:off x="1856954" y="3525078"/>
            <a:ext cx="940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What would the missing gap be in our sentence?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7E3EF5-199B-4420-94B8-9EF4F30980DC}"/>
              </a:ext>
            </a:extLst>
          </p:cNvPr>
          <p:cNvSpPr txBox="1"/>
          <p:nvPr/>
        </p:nvSpPr>
        <p:spPr>
          <a:xfrm>
            <a:off x="1431235" y="4280452"/>
            <a:ext cx="10204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There are ____ circles in each group. </a:t>
            </a:r>
          </a:p>
        </p:txBody>
      </p:sp>
    </p:spTree>
    <p:extLst>
      <p:ext uri="{BB962C8B-B14F-4D97-AF65-F5344CB8AC3E}">
        <p14:creationId xmlns:p14="http://schemas.microsoft.com/office/powerpoint/2010/main" val="379066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AC19F23-65D2-4B28-9108-404E5B9D2AC3}"/>
              </a:ext>
            </a:extLst>
          </p:cNvPr>
          <p:cNvGrpSpPr/>
          <p:nvPr/>
        </p:nvGrpSpPr>
        <p:grpSpPr>
          <a:xfrm>
            <a:off x="1581973" y="511865"/>
            <a:ext cx="2266121" cy="2146852"/>
            <a:chOff x="1669775" y="3429000"/>
            <a:chExt cx="2266121" cy="214685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E7BD854-D80E-4F23-B023-A62517ED247E}"/>
                </a:ext>
              </a:extLst>
            </p:cNvPr>
            <p:cNvSpPr/>
            <p:nvPr/>
          </p:nvSpPr>
          <p:spPr>
            <a:xfrm>
              <a:off x="1669775" y="3429000"/>
              <a:ext cx="2266121" cy="21468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C33666-1237-4950-ACAE-3B091583665D}"/>
                </a:ext>
              </a:extLst>
            </p:cNvPr>
            <p:cNvSpPr/>
            <p:nvPr/>
          </p:nvSpPr>
          <p:spPr>
            <a:xfrm>
              <a:off x="2464904" y="3723861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F0FB9F9-16C3-4EEC-86D2-19E62D2DED69}"/>
                </a:ext>
              </a:extLst>
            </p:cNvPr>
            <p:cNvSpPr/>
            <p:nvPr/>
          </p:nvSpPr>
          <p:spPr>
            <a:xfrm>
              <a:off x="1944756" y="4224958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3321E3C-6B9A-4F0C-BCAD-C72E598E5323}"/>
                </a:ext>
              </a:extLst>
            </p:cNvPr>
            <p:cNvSpPr/>
            <p:nvPr/>
          </p:nvSpPr>
          <p:spPr>
            <a:xfrm>
              <a:off x="2577547" y="4568687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DEC0071-1B5A-40FE-B63A-6DDD08D2BECC}"/>
                </a:ext>
              </a:extLst>
            </p:cNvPr>
            <p:cNvSpPr/>
            <p:nvPr/>
          </p:nvSpPr>
          <p:spPr>
            <a:xfrm>
              <a:off x="3127512" y="4102376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39BEDDB-A797-4184-AD76-4FF2350AFF51}"/>
              </a:ext>
            </a:extLst>
          </p:cNvPr>
          <p:cNvGrpSpPr/>
          <p:nvPr/>
        </p:nvGrpSpPr>
        <p:grpSpPr>
          <a:xfrm>
            <a:off x="5072267" y="550794"/>
            <a:ext cx="2266121" cy="2146852"/>
            <a:chOff x="1669775" y="3429000"/>
            <a:chExt cx="2266121" cy="2146852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4E113FF-E6FE-4053-9F17-3DA0C8BECA45}"/>
                </a:ext>
              </a:extLst>
            </p:cNvPr>
            <p:cNvSpPr/>
            <p:nvPr/>
          </p:nvSpPr>
          <p:spPr>
            <a:xfrm>
              <a:off x="1669775" y="3429000"/>
              <a:ext cx="2266121" cy="21468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37B4713-2E31-4460-B1E2-6380816E228E}"/>
                </a:ext>
              </a:extLst>
            </p:cNvPr>
            <p:cNvSpPr/>
            <p:nvPr/>
          </p:nvSpPr>
          <p:spPr>
            <a:xfrm>
              <a:off x="2464904" y="3723861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777E15E-3F47-4DF9-BE0C-B4B5B352F7C2}"/>
                </a:ext>
              </a:extLst>
            </p:cNvPr>
            <p:cNvSpPr/>
            <p:nvPr/>
          </p:nvSpPr>
          <p:spPr>
            <a:xfrm>
              <a:off x="1944756" y="4224958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2F1BDBE-DD65-40B2-83AF-5363159B0F50}"/>
                </a:ext>
              </a:extLst>
            </p:cNvPr>
            <p:cNvSpPr/>
            <p:nvPr/>
          </p:nvSpPr>
          <p:spPr>
            <a:xfrm>
              <a:off x="2577547" y="4568687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77E4C58-6119-475D-BEB8-17F645308543}"/>
                </a:ext>
              </a:extLst>
            </p:cNvPr>
            <p:cNvSpPr/>
            <p:nvPr/>
          </p:nvSpPr>
          <p:spPr>
            <a:xfrm>
              <a:off x="3127512" y="4102376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23B4EDE-2E66-439C-9E73-EE56B232FE64}"/>
              </a:ext>
            </a:extLst>
          </p:cNvPr>
          <p:cNvGrpSpPr/>
          <p:nvPr/>
        </p:nvGrpSpPr>
        <p:grpSpPr>
          <a:xfrm>
            <a:off x="8358806" y="526775"/>
            <a:ext cx="2266121" cy="2146852"/>
            <a:chOff x="1669775" y="3429000"/>
            <a:chExt cx="2266121" cy="2146852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1532A65-7911-4D48-9B16-2A60961B34E6}"/>
                </a:ext>
              </a:extLst>
            </p:cNvPr>
            <p:cNvSpPr/>
            <p:nvPr/>
          </p:nvSpPr>
          <p:spPr>
            <a:xfrm>
              <a:off x="1669775" y="3429000"/>
              <a:ext cx="2266121" cy="21468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9FAD346-4F62-42BB-836E-64C22EFBDD7C}"/>
                </a:ext>
              </a:extLst>
            </p:cNvPr>
            <p:cNvSpPr/>
            <p:nvPr/>
          </p:nvSpPr>
          <p:spPr>
            <a:xfrm>
              <a:off x="2464904" y="3723861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CCDD7F1-5292-4E9D-A2BD-E191CF0B98E6}"/>
                </a:ext>
              </a:extLst>
            </p:cNvPr>
            <p:cNvSpPr/>
            <p:nvPr/>
          </p:nvSpPr>
          <p:spPr>
            <a:xfrm>
              <a:off x="1944756" y="4224958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CD4BE9F3-EDFF-4FFA-AC94-371D56CF29CD}"/>
                </a:ext>
              </a:extLst>
            </p:cNvPr>
            <p:cNvSpPr/>
            <p:nvPr/>
          </p:nvSpPr>
          <p:spPr>
            <a:xfrm>
              <a:off x="2577547" y="4568687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86D785E-635C-4519-AF35-5748247FD646}"/>
                </a:ext>
              </a:extLst>
            </p:cNvPr>
            <p:cNvSpPr/>
            <p:nvPr/>
          </p:nvSpPr>
          <p:spPr>
            <a:xfrm>
              <a:off x="3127512" y="4102376"/>
              <a:ext cx="450574" cy="47707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533951F-B1B1-46B2-9EB1-D60B5A8920EB}"/>
              </a:ext>
            </a:extLst>
          </p:cNvPr>
          <p:cNvSpPr txBox="1"/>
          <p:nvPr/>
        </p:nvSpPr>
        <p:spPr>
          <a:xfrm>
            <a:off x="1856954" y="3525078"/>
            <a:ext cx="9407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So how many is there altogether?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7E3EF5-199B-4420-94B8-9EF4F30980DC}"/>
              </a:ext>
            </a:extLst>
          </p:cNvPr>
          <p:cNvSpPr txBox="1"/>
          <p:nvPr/>
        </p:nvSpPr>
        <p:spPr>
          <a:xfrm>
            <a:off x="1431235" y="4280452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</a:t>
            </a:r>
            <a:r>
              <a:rPr lang="en-GB" sz="2400" dirty="0">
                <a:solidFill>
                  <a:srgbClr val="FF0000"/>
                </a:solidFill>
              </a:rPr>
              <a:t>4</a:t>
            </a:r>
            <a:r>
              <a:rPr lang="en-GB" sz="2400" dirty="0"/>
              <a:t> circles in each group.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E699D74-3D76-4F46-846F-74EC5C19C3BE}"/>
              </a:ext>
            </a:extLst>
          </p:cNvPr>
          <p:cNvSpPr txBox="1"/>
          <p:nvPr/>
        </p:nvSpPr>
        <p:spPr>
          <a:xfrm>
            <a:off x="1427917" y="4848639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</a:t>
            </a:r>
            <a:r>
              <a:rPr lang="en-GB" sz="2400" dirty="0">
                <a:solidFill>
                  <a:srgbClr val="FF0000"/>
                </a:solidFill>
              </a:rPr>
              <a:t>3 </a:t>
            </a:r>
            <a:r>
              <a:rPr lang="en-GB" sz="2400" dirty="0"/>
              <a:t>groups of </a:t>
            </a:r>
            <a:r>
              <a:rPr lang="en-GB" sz="2400" dirty="0">
                <a:solidFill>
                  <a:srgbClr val="FF0000"/>
                </a:solidFill>
              </a:rPr>
              <a:t>4.</a:t>
            </a:r>
            <a:endParaRPr lang="en-GB" sz="2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E8EB655-DD51-403E-B066-8963C09615A7}"/>
              </a:ext>
            </a:extLst>
          </p:cNvPr>
          <p:cNvSpPr txBox="1"/>
          <p:nvPr/>
        </p:nvSpPr>
        <p:spPr>
          <a:xfrm>
            <a:off x="1458564" y="5402997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Let’s count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00137EE-2302-4394-8511-4A70844E7FDE}"/>
              </a:ext>
            </a:extLst>
          </p:cNvPr>
          <p:cNvCxnSpPr>
            <a:cxnSpLocks/>
          </p:cNvCxnSpPr>
          <p:nvPr/>
        </p:nvCxnSpPr>
        <p:spPr>
          <a:xfrm flipV="1">
            <a:off x="2428189" y="888481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6EA731B-F761-48CC-BF79-668CBE802647}"/>
              </a:ext>
            </a:extLst>
          </p:cNvPr>
          <p:cNvCxnSpPr/>
          <p:nvPr/>
        </p:nvCxnSpPr>
        <p:spPr>
          <a:xfrm flipV="1">
            <a:off x="1918805" y="1392599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019B7C2-4016-4CA4-93ED-66F3174CC32A}"/>
              </a:ext>
            </a:extLst>
          </p:cNvPr>
          <p:cNvCxnSpPr/>
          <p:nvPr/>
        </p:nvCxnSpPr>
        <p:spPr>
          <a:xfrm flipV="1">
            <a:off x="3123082" y="1253743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ED09B72-0938-4F5F-BD16-907B7A4C917A}"/>
              </a:ext>
            </a:extLst>
          </p:cNvPr>
          <p:cNvCxnSpPr/>
          <p:nvPr/>
        </p:nvCxnSpPr>
        <p:spPr>
          <a:xfrm flipV="1">
            <a:off x="2556553" y="1721418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7235C37-7A27-4B52-A5D3-2B068EC610E8}"/>
              </a:ext>
            </a:extLst>
          </p:cNvPr>
          <p:cNvCxnSpPr/>
          <p:nvPr/>
        </p:nvCxnSpPr>
        <p:spPr>
          <a:xfrm flipV="1">
            <a:off x="5933381" y="939419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FB893FA-6F6E-4F1F-A400-453925E42FE8}"/>
              </a:ext>
            </a:extLst>
          </p:cNvPr>
          <p:cNvCxnSpPr/>
          <p:nvPr/>
        </p:nvCxnSpPr>
        <p:spPr>
          <a:xfrm flipV="1">
            <a:off x="5378440" y="1455547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B3EB455-0E90-448E-B31B-BDB1E0E25CBB}"/>
              </a:ext>
            </a:extLst>
          </p:cNvPr>
          <p:cNvCxnSpPr/>
          <p:nvPr/>
        </p:nvCxnSpPr>
        <p:spPr>
          <a:xfrm flipV="1">
            <a:off x="6614749" y="1298714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616F3E6-63C3-410E-8527-1EC67E03C5CC}"/>
              </a:ext>
            </a:extLst>
          </p:cNvPr>
          <p:cNvCxnSpPr/>
          <p:nvPr/>
        </p:nvCxnSpPr>
        <p:spPr>
          <a:xfrm flipV="1">
            <a:off x="6072803" y="1790870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F419F19-74CA-4596-87C6-5DE234643252}"/>
              </a:ext>
            </a:extLst>
          </p:cNvPr>
          <p:cNvCxnSpPr/>
          <p:nvPr/>
        </p:nvCxnSpPr>
        <p:spPr>
          <a:xfrm flipV="1">
            <a:off x="9232620" y="903391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DAB57D2-A1E3-4492-BE6A-DC1BBC21CD17}"/>
              </a:ext>
            </a:extLst>
          </p:cNvPr>
          <p:cNvCxnSpPr/>
          <p:nvPr/>
        </p:nvCxnSpPr>
        <p:spPr>
          <a:xfrm flipV="1">
            <a:off x="8737313" y="1416618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C628D41-DFA5-4DAF-B461-F71CA2EABB25}"/>
              </a:ext>
            </a:extLst>
          </p:cNvPr>
          <p:cNvCxnSpPr/>
          <p:nvPr/>
        </p:nvCxnSpPr>
        <p:spPr>
          <a:xfrm flipV="1">
            <a:off x="9360158" y="1732944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47BDEE0-6E4D-4A25-ABA4-820C9C54C57F}"/>
              </a:ext>
            </a:extLst>
          </p:cNvPr>
          <p:cNvCxnSpPr/>
          <p:nvPr/>
        </p:nvCxnSpPr>
        <p:spPr>
          <a:xfrm flipV="1">
            <a:off x="9917033" y="1286874"/>
            <a:ext cx="318604" cy="33734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82CDB99-7B11-4458-B43E-F871DC457D2B}"/>
              </a:ext>
            </a:extLst>
          </p:cNvPr>
          <p:cNvSpPr txBox="1"/>
          <p:nvPr/>
        </p:nvSpPr>
        <p:spPr>
          <a:xfrm>
            <a:off x="1654994" y="2677371"/>
            <a:ext cx="2120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F4E84EC-85E2-46DA-8351-1FAC0C063856}"/>
              </a:ext>
            </a:extLst>
          </p:cNvPr>
          <p:cNvSpPr txBox="1"/>
          <p:nvPr/>
        </p:nvSpPr>
        <p:spPr>
          <a:xfrm>
            <a:off x="5172067" y="2748834"/>
            <a:ext cx="2120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66B0CE-8FDE-4076-94A3-0F23AEE96479}"/>
              </a:ext>
            </a:extLst>
          </p:cNvPr>
          <p:cNvSpPr txBox="1"/>
          <p:nvPr/>
        </p:nvSpPr>
        <p:spPr>
          <a:xfrm>
            <a:off x="8387109" y="2727444"/>
            <a:ext cx="2120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12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A31A8DC-1171-4BDA-97DE-83B413E7904E}"/>
              </a:ext>
            </a:extLst>
          </p:cNvPr>
          <p:cNvSpPr txBox="1"/>
          <p:nvPr/>
        </p:nvSpPr>
        <p:spPr>
          <a:xfrm>
            <a:off x="1424876" y="6115302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12 circles altogether. </a:t>
            </a:r>
          </a:p>
        </p:txBody>
      </p:sp>
    </p:spTree>
    <p:extLst>
      <p:ext uri="{BB962C8B-B14F-4D97-AF65-F5344CB8AC3E}">
        <p14:creationId xmlns:p14="http://schemas.microsoft.com/office/powerpoint/2010/main" val="219485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786ED-F031-47E3-B637-D0136B78A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2183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Count to find out how many there are altogether.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848E94-CA63-4B1C-9621-90D15A42013C}"/>
              </a:ext>
            </a:extLst>
          </p:cNvPr>
          <p:cNvSpPr/>
          <p:nvPr/>
        </p:nvSpPr>
        <p:spPr>
          <a:xfrm>
            <a:off x="1563757" y="1683026"/>
            <a:ext cx="2107095" cy="20408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Graphic 5" descr="Duck">
            <a:extLst>
              <a:ext uri="{FF2B5EF4-FFF2-40B4-BE49-F238E27FC236}">
                <a16:creationId xmlns:a16="http://schemas.microsoft.com/office/drawing/2014/main" id="{166ABC6A-B319-4D55-A1DD-C9DA73566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97595" y="1842052"/>
            <a:ext cx="639417" cy="639417"/>
          </a:xfrm>
          <a:prstGeom prst="rect">
            <a:avLst/>
          </a:prstGeom>
        </p:spPr>
      </p:pic>
      <p:pic>
        <p:nvPicPr>
          <p:cNvPr id="7" name="Graphic 6" descr="Duck">
            <a:extLst>
              <a:ext uri="{FF2B5EF4-FFF2-40B4-BE49-F238E27FC236}">
                <a16:creationId xmlns:a16="http://schemas.microsoft.com/office/drawing/2014/main" id="{81956A38-2CB2-4460-828B-77A0E3639E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89044" y="2383734"/>
            <a:ext cx="639417" cy="639417"/>
          </a:xfrm>
          <a:prstGeom prst="rect">
            <a:avLst/>
          </a:prstGeom>
        </p:spPr>
      </p:pic>
      <p:pic>
        <p:nvPicPr>
          <p:cNvPr id="8" name="Graphic 7" descr="Duck">
            <a:extLst>
              <a:ext uri="{FF2B5EF4-FFF2-40B4-BE49-F238E27FC236}">
                <a16:creationId xmlns:a16="http://schemas.microsoft.com/office/drawing/2014/main" id="{E156C9BD-DD61-45AD-A60F-0CEB9D8F90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17303" y="2463247"/>
            <a:ext cx="639417" cy="639417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186C76AB-3B97-455A-99EA-BD145F0A6BD1}"/>
              </a:ext>
            </a:extLst>
          </p:cNvPr>
          <p:cNvSpPr/>
          <p:nvPr/>
        </p:nvSpPr>
        <p:spPr>
          <a:xfrm>
            <a:off x="3988905" y="1683026"/>
            <a:ext cx="2107095" cy="20408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Graphic 10" descr="Duck">
            <a:extLst>
              <a:ext uri="{FF2B5EF4-FFF2-40B4-BE49-F238E27FC236}">
                <a16:creationId xmlns:a16="http://schemas.microsoft.com/office/drawing/2014/main" id="{E3940905-164E-4F44-82EE-6B3000B8B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22743" y="1842052"/>
            <a:ext cx="639417" cy="639417"/>
          </a:xfrm>
          <a:prstGeom prst="rect">
            <a:avLst/>
          </a:prstGeom>
        </p:spPr>
      </p:pic>
      <p:pic>
        <p:nvPicPr>
          <p:cNvPr id="12" name="Graphic 11" descr="Duck">
            <a:extLst>
              <a:ext uri="{FF2B5EF4-FFF2-40B4-BE49-F238E27FC236}">
                <a16:creationId xmlns:a16="http://schemas.microsoft.com/office/drawing/2014/main" id="{A3AE62D2-64A7-48B6-909A-0B0358A9F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14192" y="2383734"/>
            <a:ext cx="639417" cy="639417"/>
          </a:xfrm>
          <a:prstGeom prst="rect">
            <a:avLst/>
          </a:prstGeom>
        </p:spPr>
      </p:pic>
      <p:pic>
        <p:nvPicPr>
          <p:cNvPr id="13" name="Graphic 12" descr="Duck">
            <a:extLst>
              <a:ext uri="{FF2B5EF4-FFF2-40B4-BE49-F238E27FC236}">
                <a16:creationId xmlns:a16="http://schemas.microsoft.com/office/drawing/2014/main" id="{F737AA23-61D5-4207-950A-03F31AAE8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42451" y="2463247"/>
            <a:ext cx="639417" cy="639417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33AB9F13-CAC0-4713-A155-16D46CD9F5C8}"/>
              </a:ext>
            </a:extLst>
          </p:cNvPr>
          <p:cNvSpPr/>
          <p:nvPr/>
        </p:nvSpPr>
        <p:spPr>
          <a:xfrm>
            <a:off x="6510134" y="1683026"/>
            <a:ext cx="2107095" cy="20408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Graphic 14" descr="Duck">
            <a:extLst>
              <a:ext uri="{FF2B5EF4-FFF2-40B4-BE49-F238E27FC236}">
                <a16:creationId xmlns:a16="http://schemas.microsoft.com/office/drawing/2014/main" id="{00D0F117-4F91-4B06-8950-D718525621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43972" y="1842052"/>
            <a:ext cx="639417" cy="639417"/>
          </a:xfrm>
          <a:prstGeom prst="rect">
            <a:avLst/>
          </a:prstGeom>
        </p:spPr>
      </p:pic>
      <p:pic>
        <p:nvPicPr>
          <p:cNvPr id="16" name="Graphic 15" descr="Duck">
            <a:extLst>
              <a:ext uri="{FF2B5EF4-FFF2-40B4-BE49-F238E27FC236}">
                <a16:creationId xmlns:a16="http://schemas.microsoft.com/office/drawing/2014/main" id="{2E54846F-F1E6-405D-BC11-542647D539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35421" y="2383734"/>
            <a:ext cx="639417" cy="639417"/>
          </a:xfrm>
          <a:prstGeom prst="rect">
            <a:avLst/>
          </a:prstGeom>
        </p:spPr>
      </p:pic>
      <p:pic>
        <p:nvPicPr>
          <p:cNvPr id="17" name="Graphic 16" descr="Duck">
            <a:extLst>
              <a:ext uri="{FF2B5EF4-FFF2-40B4-BE49-F238E27FC236}">
                <a16:creationId xmlns:a16="http://schemas.microsoft.com/office/drawing/2014/main" id="{481B4478-D9EA-47AB-9506-A2741838C9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3680" y="2463247"/>
            <a:ext cx="639417" cy="639417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C935C5EB-DEDB-422B-B4E3-1E00D5099E9F}"/>
              </a:ext>
            </a:extLst>
          </p:cNvPr>
          <p:cNvSpPr/>
          <p:nvPr/>
        </p:nvSpPr>
        <p:spPr>
          <a:xfrm>
            <a:off x="9031363" y="1683026"/>
            <a:ext cx="2107095" cy="20408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Graphic 18" descr="Duck">
            <a:extLst>
              <a:ext uri="{FF2B5EF4-FFF2-40B4-BE49-F238E27FC236}">
                <a16:creationId xmlns:a16="http://schemas.microsoft.com/office/drawing/2014/main" id="{91C9D89E-EBB4-4A40-95D2-BF5CF7C88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65201" y="1842052"/>
            <a:ext cx="639417" cy="639417"/>
          </a:xfrm>
          <a:prstGeom prst="rect">
            <a:avLst/>
          </a:prstGeom>
        </p:spPr>
      </p:pic>
      <p:pic>
        <p:nvPicPr>
          <p:cNvPr id="20" name="Graphic 19" descr="Duck">
            <a:extLst>
              <a:ext uri="{FF2B5EF4-FFF2-40B4-BE49-F238E27FC236}">
                <a16:creationId xmlns:a16="http://schemas.microsoft.com/office/drawing/2014/main" id="{8A8985E3-EB59-4F5F-AD57-BC8E59AE2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56650" y="2383734"/>
            <a:ext cx="639417" cy="639417"/>
          </a:xfrm>
          <a:prstGeom prst="rect">
            <a:avLst/>
          </a:prstGeom>
        </p:spPr>
      </p:pic>
      <p:pic>
        <p:nvPicPr>
          <p:cNvPr id="21" name="Graphic 20" descr="Duck">
            <a:extLst>
              <a:ext uri="{FF2B5EF4-FFF2-40B4-BE49-F238E27FC236}">
                <a16:creationId xmlns:a16="http://schemas.microsoft.com/office/drawing/2014/main" id="{D3A17A75-0296-41CF-B362-56CE31697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4909" y="2463247"/>
            <a:ext cx="639417" cy="63941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27E3DAD-1BF3-4DCA-9D51-AACF434E5931}"/>
              </a:ext>
            </a:extLst>
          </p:cNvPr>
          <p:cNvSpPr txBox="1"/>
          <p:nvPr/>
        </p:nvSpPr>
        <p:spPr>
          <a:xfrm>
            <a:off x="1408047" y="4114223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</a:t>
            </a:r>
            <a:r>
              <a:rPr lang="en-GB" sz="2400" dirty="0">
                <a:solidFill>
                  <a:srgbClr val="FF0000"/>
                </a:solidFill>
              </a:rPr>
              <a:t>4</a:t>
            </a:r>
            <a:r>
              <a:rPr lang="en-GB" sz="2400" dirty="0"/>
              <a:t> groups.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795141F-CEB6-40A5-B084-BFAB565E70BA}"/>
              </a:ext>
            </a:extLst>
          </p:cNvPr>
          <p:cNvSpPr txBox="1"/>
          <p:nvPr/>
        </p:nvSpPr>
        <p:spPr>
          <a:xfrm>
            <a:off x="1408047" y="4547727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Each group has </a:t>
            </a:r>
            <a:r>
              <a:rPr lang="en-GB" sz="2400" dirty="0">
                <a:solidFill>
                  <a:srgbClr val="FF0000"/>
                </a:solidFill>
              </a:rPr>
              <a:t>3</a:t>
            </a:r>
            <a:r>
              <a:rPr lang="en-GB" sz="2400" dirty="0"/>
              <a:t> ducks.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D3DCAFC-6371-4F03-ACCA-CD9FB717F043}"/>
              </a:ext>
            </a:extLst>
          </p:cNvPr>
          <p:cNvSpPr txBox="1"/>
          <p:nvPr/>
        </p:nvSpPr>
        <p:spPr>
          <a:xfrm>
            <a:off x="1494183" y="5009392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</a:t>
            </a:r>
            <a:r>
              <a:rPr lang="en-GB" sz="2400" dirty="0">
                <a:solidFill>
                  <a:srgbClr val="FF0000"/>
                </a:solidFill>
              </a:rPr>
              <a:t>4</a:t>
            </a:r>
            <a:r>
              <a:rPr lang="en-GB" sz="2400" dirty="0"/>
              <a:t> groups of </a:t>
            </a:r>
            <a:r>
              <a:rPr lang="en-GB" sz="2400" dirty="0">
                <a:solidFill>
                  <a:srgbClr val="FF0000"/>
                </a:solidFill>
              </a:rPr>
              <a:t>3</a:t>
            </a:r>
            <a:r>
              <a:rPr lang="en-GB" sz="2400" dirty="0"/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BAC7C32-D901-4B87-8484-226809B170DF}"/>
              </a:ext>
            </a:extLst>
          </p:cNvPr>
          <p:cNvSpPr txBox="1"/>
          <p:nvPr/>
        </p:nvSpPr>
        <p:spPr>
          <a:xfrm>
            <a:off x="1427922" y="5520318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Let’s count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90D5BDB-D26A-4A4B-A774-D753D5C842C9}"/>
              </a:ext>
            </a:extLst>
          </p:cNvPr>
          <p:cNvCxnSpPr/>
          <p:nvPr/>
        </p:nvCxnSpPr>
        <p:spPr>
          <a:xfrm flipV="1">
            <a:off x="2428461" y="1972918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5E7C3A6-D2A4-412B-A1BD-9FFD7D24EC44}"/>
              </a:ext>
            </a:extLst>
          </p:cNvPr>
          <p:cNvCxnSpPr/>
          <p:nvPr/>
        </p:nvCxnSpPr>
        <p:spPr>
          <a:xfrm flipV="1">
            <a:off x="1905000" y="2485610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EB3BE39-5B99-4FB5-92C1-DA3801E37670}"/>
              </a:ext>
            </a:extLst>
          </p:cNvPr>
          <p:cNvCxnSpPr/>
          <p:nvPr/>
        </p:nvCxnSpPr>
        <p:spPr>
          <a:xfrm flipV="1">
            <a:off x="2726638" y="2565123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C744C7B-6918-46A8-8C9E-EB79B700BB66}"/>
              </a:ext>
            </a:extLst>
          </p:cNvPr>
          <p:cNvCxnSpPr/>
          <p:nvPr/>
        </p:nvCxnSpPr>
        <p:spPr>
          <a:xfrm flipV="1">
            <a:off x="4853609" y="1898809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10E00F9-2172-4901-8488-DF6A8DCA2778}"/>
              </a:ext>
            </a:extLst>
          </p:cNvPr>
          <p:cNvCxnSpPr/>
          <p:nvPr/>
        </p:nvCxnSpPr>
        <p:spPr>
          <a:xfrm flipV="1">
            <a:off x="4336774" y="2460890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F7D871B-B6DC-4260-8A2E-0F7063243E5B}"/>
              </a:ext>
            </a:extLst>
          </p:cNvPr>
          <p:cNvCxnSpPr/>
          <p:nvPr/>
        </p:nvCxnSpPr>
        <p:spPr>
          <a:xfrm flipV="1">
            <a:off x="5178287" y="2530730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007F0E3-A699-404C-9C75-C74A5AB3FC53}"/>
              </a:ext>
            </a:extLst>
          </p:cNvPr>
          <p:cNvCxnSpPr/>
          <p:nvPr/>
        </p:nvCxnSpPr>
        <p:spPr>
          <a:xfrm flipV="1">
            <a:off x="7431987" y="1930313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499BC74-78E2-4083-B5A3-7A84F6DAD2E4}"/>
              </a:ext>
            </a:extLst>
          </p:cNvPr>
          <p:cNvCxnSpPr/>
          <p:nvPr/>
        </p:nvCxnSpPr>
        <p:spPr>
          <a:xfrm flipV="1">
            <a:off x="6851377" y="2477328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D30C4D6-D2D4-4762-88AC-98C75EFD7EDE}"/>
              </a:ext>
            </a:extLst>
          </p:cNvPr>
          <p:cNvCxnSpPr/>
          <p:nvPr/>
        </p:nvCxnSpPr>
        <p:spPr>
          <a:xfrm flipV="1">
            <a:off x="7692060" y="2585830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6CF9CF7-C66C-420E-9861-D79D1FA657B1}"/>
              </a:ext>
            </a:extLst>
          </p:cNvPr>
          <p:cNvCxnSpPr/>
          <p:nvPr/>
        </p:nvCxnSpPr>
        <p:spPr>
          <a:xfrm flipV="1">
            <a:off x="9927539" y="1910439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C4F4B35-A72F-4007-86A7-52883106C9E6}"/>
              </a:ext>
            </a:extLst>
          </p:cNvPr>
          <p:cNvCxnSpPr/>
          <p:nvPr/>
        </p:nvCxnSpPr>
        <p:spPr>
          <a:xfrm flipV="1">
            <a:off x="9360182" y="2507470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3AC08D6-09DE-4E14-81D2-F14B2F978DD2}"/>
              </a:ext>
            </a:extLst>
          </p:cNvPr>
          <p:cNvCxnSpPr/>
          <p:nvPr/>
        </p:nvCxnSpPr>
        <p:spPr>
          <a:xfrm flipV="1">
            <a:off x="10199204" y="2547191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B7D39D0-7F03-40DE-84A6-3CCB86CC8483}"/>
              </a:ext>
            </a:extLst>
          </p:cNvPr>
          <p:cNvSpPr txBox="1"/>
          <p:nvPr/>
        </p:nvSpPr>
        <p:spPr>
          <a:xfrm>
            <a:off x="1573696" y="3777445"/>
            <a:ext cx="2120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478BA69-5726-47D9-8BF3-6F188BCFF750}"/>
              </a:ext>
            </a:extLst>
          </p:cNvPr>
          <p:cNvSpPr txBox="1"/>
          <p:nvPr/>
        </p:nvSpPr>
        <p:spPr>
          <a:xfrm>
            <a:off x="3892553" y="3773122"/>
            <a:ext cx="2120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6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6B4B7C4-D5DB-46BD-88EA-44DFB3E0F398}"/>
              </a:ext>
            </a:extLst>
          </p:cNvPr>
          <p:cNvSpPr txBox="1"/>
          <p:nvPr/>
        </p:nvSpPr>
        <p:spPr>
          <a:xfrm>
            <a:off x="6414326" y="3720475"/>
            <a:ext cx="2120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FF5DE66-6D18-47B7-B390-5AEB5FC68C5C}"/>
              </a:ext>
            </a:extLst>
          </p:cNvPr>
          <p:cNvSpPr txBox="1"/>
          <p:nvPr/>
        </p:nvSpPr>
        <p:spPr>
          <a:xfrm>
            <a:off x="9071253" y="3773121"/>
            <a:ext cx="2120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12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32E5212-E275-416D-9EDF-7BD32E56B7FC}"/>
              </a:ext>
            </a:extLst>
          </p:cNvPr>
          <p:cNvSpPr txBox="1"/>
          <p:nvPr/>
        </p:nvSpPr>
        <p:spPr>
          <a:xfrm>
            <a:off x="1427922" y="6219589"/>
            <a:ext cx="10204174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There are 12 ducks altogether</a:t>
            </a:r>
          </a:p>
        </p:txBody>
      </p:sp>
    </p:spTree>
    <p:extLst>
      <p:ext uri="{BB962C8B-B14F-4D97-AF65-F5344CB8AC3E}">
        <p14:creationId xmlns:p14="http://schemas.microsoft.com/office/powerpoint/2010/main" val="356995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6" grpId="0"/>
      <p:bldP spid="27" grpId="0"/>
      <p:bldP spid="42" grpId="0"/>
      <p:bldP spid="43" grpId="0"/>
      <p:bldP spid="44" grpId="0"/>
      <p:bldP spid="45" grpId="0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786ED-F031-47E3-B637-D0136B78A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2183"/>
          </a:xfrm>
        </p:spPr>
        <p:txBody>
          <a:bodyPr>
            <a:normAutofit/>
          </a:bodyPr>
          <a:lstStyle/>
          <a:p>
            <a:pPr algn="ctr"/>
            <a:r>
              <a:rPr lang="en-GB" sz="3600" dirty="0"/>
              <a:t>Count to find out how many there are altogether.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E848E94-CA63-4B1C-9621-90D15A42013C}"/>
              </a:ext>
            </a:extLst>
          </p:cNvPr>
          <p:cNvSpPr/>
          <p:nvPr/>
        </p:nvSpPr>
        <p:spPr>
          <a:xfrm>
            <a:off x="3988905" y="1683026"/>
            <a:ext cx="2107095" cy="20408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86C76AB-3B97-455A-99EA-BD145F0A6BD1}"/>
              </a:ext>
            </a:extLst>
          </p:cNvPr>
          <p:cNvSpPr/>
          <p:nvPr/>
        </p:nvSpPr>
        <p:spPr>
          <a:xfrm>
            <a:off x="7401341" y="1683025"/>
            <a:ext cx="2107095" cy="20408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Graphic 4" descr="Sock">
            <a:extLst>
              <a:ext uri="{FF2B5EF4-FFF2-40B4-BE49-F238E27FC236}">
                <a16:creationId xmlns:a16="http://schemas.microsoft.com/office/drawing/2014/main" id="{07FC4AE8-DB7C-4FDC-9EA0-AA02B2D7E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3852" y="1997766"/>
            <a:ext cx="457200" cy="457200"/>
          </a:xfrm>
          <a:prstGeom prst="rect">
            <a:avLst/>
          </a:prstGeom>
        </p:spPr>
      </p:pic>
      <p:pic>
        <p:nvPicPr>
          <p:cNvPr id="47" name="Graphic 46" descr="Sock">
            <a:extLst>
              <a:ext uri="{FF2B5EF4-FFF2-40B4-BE49-F238E27FC236}">
                <a16:creationId xmlns:a16="http://schemas.microsoft.com/office/drawing/2014/main" id="{7A3D8BE8-E63D-4D68-9FAD-C80DDB2278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6652" y="2189923"/>
            <a:ext cx="457200" cy="457200"/>
          </a:xfrm>
          <a:prstGeom prst="rect">
            <a:avLst/>
          </a:prstGeom>
        </p:spPr>
      </p:pic>
      <p:pic>
        <p:nvPicPr>
          <p:cNvPr id="48" name="Graphic 47" descr="Sock">
            <a:extLst>
              <a:ext uri="{FF2B5EF4-FFF2-40B4-BE49-F238E27FC236}">
                <a16:creationId xmlns:a16="http://schemas.microsoft.com/office/drawing/2014/main" id="{E2FFCE21-678B-4DA2-B557-8F49E5B3B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0199" y="2378767"/>
            <a:ext cx="457200" cy="457200"/>
          </a:xfrm>
          <a:prstGeom prst="rect">
            <a:avLst/>
          </a:prstGeom>
        </p:spPr>
      </p:pic>
      <p:pic>
        <p:nvPicPr>
          <p:cNvPr id="49" name="Graphic 48" descr="Sock">
            <a:extLst>
              <a:ext uri="{FF2B5EF4-FFF2-40B4-BE49-F238E27FC236}">
                <a16:creationId xmlns:a16="http://schemas.microsoft.com/office/drawing/2014/main" id="{21F8774C-6E9D-4104-B969-4CC978904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7287" y="2536135"/>
            <a:ext cx="457200" cy="457200"/>
          </a:xfrm>
          <a:prstGeom prst="rect">
            <a:avLst/>
          </a:prstGeom>
        </p:spPr>
      </p:pic>
      <p:pic>
        <p:nvPicPr>
          <p:cNvPr id="50" name="Graphic 49" descr="Sock">
            <a:extLst>
              <a:ext uri="{FF2B5EF4-FFF2-40B4-BE49-F238E27FC236}">
                <a16:creationId xmlns:a16="http://schemas.microsoft.com/office/drawing/2014/main" id="{48CCE27C-96B0-4098-9FC9-8A20323ECF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38869" y="2882347"/>
            <a:ext cx="457200" cy="457200"/>
          </a:xfrm>
          <a:prstGeom prst="rect">
            <a:avLst/>
          </a:prstGeom>
        </p:spPr>
      </p:pic>
      <p:pic>
        <p:nvPicPr>
          <p:cNvPr id="51" name="Graphic 50" descr="Sock">
            <a:extLst>
              <a:ext uri="{FF2B5EF4-FFF2-40B4-BE49-F238E27FC236}">
                <a16:creationId xmlns:a16="http://schemas.microsoft.com/office/drawing/2014/main" id="{25138DA2-BDA3-4BB0-83DE-F7A70523D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32304" y="1921567"/>
            <a:ext cx="457200" cy="457200"/>
          </a:xfrm>
          <a:prstGeom prst="rect">
            <a:avLst/>
          </a:prstGeom>
        </p:spPr>
      </p:pic>
      <p:pic>
        <p:nvPicPr>
          <p:cNvPr id="52" name="Graphic 51" descr="Sock">
            <a:extLst>
              <a:ext uri="{FF2B5EF4-FFF2-40B4-BE49-F238E27FC236}">
                <a16:creationId xmlns:a16="http://schemas.microsoft.com/office/drawing/2014/main" id="{9CFD1C78-7776-4CF6-812A-2C85A8BFD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58539" y="2150167"/>
            <a:ext cx="457200" cy="457200"/>
          </a:xfrm>
          <a:prstGeom prst="rect">
            <a:avLst/>
          </a:prstGeom>
        </p:spPr>
      </p:pic>
      <p:pic>
        <p:nvPicPr>
          <p:cNvPr id="53" name="Graphic 52" descr="Sock">
            <a:extLst>
              <a:ext uri="{FF2B5EF4-FFF2-40B4-BE49-F238E27FC236}">
                <a16:creationId xmlns:a16="http://schemas.microsoft.com/office/drawing/2014/main" id="{5319AF9A-321F-4675-85A9-73A238449C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16686" y="2658717"/>
            <a:ext cx="457200" cy="457200"/>
          </a:xfrm>
          <a:prstGeom prst="rect">
            <a:avLst/>
          </a:prstGeom>
        </p:spPr>
      </p:pic>
      <p:pic>
        <p:nvPicPr>
          <p:cNvPr id="54" name="Graphic 53" descr="Sock">
            <a:extLst>
              <a:ext uri="{FF2B5EF4-FFF2-40B4-BE49-F238E27FC236}">
                <a16:creationId xmlns:a16="http://schemas.microsoft.com/office/drawing/2014/main" id="{F2B31485-F733-4C02-B34A-040C18346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83487" y="2536135"/>
            <a:ext cx="457200" cy="457200"/>
          </a:xfrm>
          <a:prstGeom prst="rect">
            <a:avLst/>
          </a:prstGeom>
        </p:spPr>
      </p:pic>
      <p:pic>
        <p:nvPicPr>
          <p:cNvPr id="55" name="Graphic 54" descr="Sock">
            <a:extLst>
              <a:ext uri="{FF2B5EF4-FFF2-40B4-BE49-F238E27FC236}">
                <a16:creationId xmlns:a16="http://schemas.microsoft.com/office/drawing/2014/main" id="{87928048-D437-412D-BE7E-5A2AE8C5F1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50086" y="2827683"/>
            <a:ext cx="457200" cy="457200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78F79F20-D382-4C71-87A2-6DD0AF742F07}"/>
              </a:ext>
            </a:extLst>
          </p:cNvPr>
          <p:cNvSpPr txBox="1"/>
          <p:nvPr/>
        </p:nvSpPr>
        <p:spPr>
          <a:xfrm>
            <a:off x="1411357" y="4031396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</a:t>
            </a:r>
            <a:r>
              <a:rPr lang="en-GB" sz="2400" dirty="0">
                <a:solidFill>
                  <a:srgbClr val="FF0000"/>
                </a:solidFill>
              </a:rPr>
              <a:t>2</a:t>
            </a:r>
            <a:r>
              <a:rPr lang="en-GB" sz="2400" dirty="0"/>
              <a:t> groups.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BEB4BB5-B50B-409E-8CA3-08D28EB559DC}"/>
              </a:ext>
            </a:extLst>
          </p:cNvPr>
          <p:cNvSpPr txBox="1"/>
          <p:nvPr/>
        </p:nvSpPr>
        <p:spPr>
          <a:xfrm>
            <a:off x="1411357" y="4569763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</a:t>
            </a:r>
            <a:r>
              <a:rPr lang="en-GB" sz="2400" dirty="0">
                <a:solidFill>
                  <a:srgbClr val="FF0000"/>
                </a:solidFill>
              </a:rPr>
              <a:t>5</a:t>
            </a:r>
            <a:r>
              <a:rPr lang="en-GB" sz="2400" dirty="0"/>
              <a:t> socks in each group.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CE7D8B3-2B5C-48A4-A8A9-E18C6777FF54}"/>
              </a:ext>
            </a:extLst>
          </p:cNvPr>
          <p:cNvSpPr txBox="1"/>
          <p:nvPr/>
        </p:nvSpPr>
        <p:spPr>
          <a:xfrm>
            <a:off x="1550504" y="5108130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</a:t>
            </a:r>
            <a:r>
              <a:rPr lang="en-GB" sz="2400" dirty="0">
                <a:solidFill>
                  <a:srgbClr val="FF0000"/>
                </a:solidFill>
              </a:rPr>
              <a:t>2</a:t>
            </a:r>
            <a:r>
              <a:rPr lang="en-GB" sz="2400" dirty="0"/>
              <a:t> groups of </a:t>
            </a:r>
            <a:r>
              <a:rPr lang="en-GB" sz="2400" dirty="0">
                <a:solidFill>
                  <a:srgbClr val="FF0000"/>
                </a:solidFill>
              </a:rPr>
              <a:t>5</a:t>
            </a:r>
            <a:r>
              <a:rPr lang="en-GB" sz="2400" dirty="0"/>
              <a:t>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93E68ED-A660-4CE9-ABA6-07F6035E396F}"/>
              </a:ext>
            </a:extLst>
          </p:cNvPr>
          <p:cNvSpPr txBox="1"/>
          <p:nvPr/>
        </p:nvSpPr>
        <p:spPr>
          <a:xfrm>
            <a:off x="1411357" y="5690135"/>
            <a:ext cx="1020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Let’s count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CB40EB4-12C0-4625-B8E8-B1444ABF4985}"/>
              </a:ext>
            </a:extLst>
          </p:cNvPr>
          <p:cNvCxnSpPr/>
          <p:nvPr/>
        </p:nvCxnSpPr>
        <p:spPr>
          <a:xfrm flipV="1">
            <a:off x="4852781" y="2580861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0CDD084-CC57-4C29-AA43-AB0B45AA9DE2}"/>
              </a:ext>
            </a:extLst>
          </p:cNvPr>
          <p:cNvCxnSpPr/>
          <p:nvPr/>
        </p:nvCxnSpPr>
        <p:spPr>
          <a:xfrm flipV="1">
            <a:off x="4354996" y="2265872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BD5FCD68-4D76-414F-91D2-58E9133817CB}"/>
              </a:ext>
            </a:extLst>
          </p:cNvPr>
          <p:cNvCxnSpPr/>
          <p:nvPr/>
        </p:nvCxnSpPr>
        <p:spPr>
          <a:xfrm flipV="1">
            <a:off x="5415169" y="2467896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AE1C084-E793-45B4-B16D-141DF1A61D98}"/>
              </a:ext>
            </a:extLst>
          </p:cNvPr>
          <p:cNvCxnSpPr/>
          <p:nvPr/>
        </p:nvCxnSpPr>
        <p:spPr>
          <a:xfrm flipV="1">
            <a:off x="4991100" y="2165078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685095D-FD2A-4006-8C0A-7263BC250CBB}"/>
              </a:ext>
            </a:extLst>
          </p:cNvPr>
          <p:cNvCxnSpPr/>
          <p:nvPr/>
        </p:nvCxnSpPr>
        <p:spPr>
          <a:xfrm flipV="1">
            <a:off x="4541357" y="2964053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383BFD2-4124-4D8B-9810-EAEA16ACAF1B}"/>
              </a:ext>
            </a:extLst>
          </p:cNvPr>
          <p:cNvCxnSpPr/>
          <p:nvPr/>
        </p:nvCxnSpPr>
        <p:spPr>
          <a:xfrm flipV="1">
            <a:off x="8332304" y="1931258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52086F4-D144-4992-8F3A-32E01DD2A821}"/>
              </a:ext>
            </a:extLst>
          </p:cNvPr>
          <p:cNvCxnSpPr/>
          <p:nvPr/>
        </p:nvCxnSpPr>
        <p:spPr>
          <a:xfrm flipV="1">
            <a:off x="7901608" y="2215598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38BEF03-E206-42D2-B8F1-4A4E7E6FB4AE}"/>
              </a:ext>
            </a:extLst>
          </p:cNvPr>
          <p:cNvCxnSpPr/>
          <p:nvPr/>
        </p:nvCxnSpPr>
        <p:spPr>
          <a:xfrm flipV="1">
            <a:off x="7646505" y="2708002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70EFBDD-5CA9-4580-B53B-0FAB0843E402}"/>
              </a:ext>
            </a:extLst>
          </p:cNvPr>
          <p:cNvCxnSpPr/>
          <p:nvPr/>
        </p:nvCxnSpPr>
        <p:spPr>
          <a:xfrm flipV="1">
            <a:off x="8721588" y="2580861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1A74690-39EC-4B1A-9B80-8DC8775497E6}"/>
              </a:ext>
            </a:extLst>
          </p:cNvPr>
          <p:cNvCxnSpPr/>
          <p:nvPr/>
        </p:nvCxnSpPr>
        <p:spPr>
          <a:xfrm flipV="1">
            <a:off x="8188188" y="2871578"/>
            <a:ext cx="407504" cy="43566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67CA8BC3-31CB-4A77-8C4F-92853C4BC35A}"/>
              </a:ext>
            </a:extLst>
          </p:cNvPr>
          <p:cNvSpPr txBox="1"/>
          <p:nvPr/>
        </p:nvSpPr>
        <p:spPr>
          <a:xfrm>
            <a:off x="3975925" y="3744248"/>
            <a:ext cx="2120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5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D835490-513F-47CD-9F9C-C8B4CA58BDF9}"/>
              </a:ext>
            </a:extLst>
          </p:cNvPr>
          <p:cNvSpPr txBox="1"/>
          <p:nvPr/>
        </p:nvSpPr>
        <p:spPr>
          <a:xfrm>
            <a:off x="7388361" y="3752025"/>
            <a:ext cx="2120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10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FAD3270-315E-4692-B045-6FAC63157703}"/>
              </a:ext>
            </a:extLst>
          </p:cNvPr>
          <p:cNvSpPr txBox="1"/>
          <p:nvPr/>
        </p:nvSpPr>
        <p:spPr>
          <a:xfrm>
            <a:off x="1427922" y="6219589"/>
            <a:ext cx="10204174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There are 10 socks altogether</a:t>
            </a:r>
          </a:p>
        </p:txBody>
      </p:sp>
    </p:spTree>
    <p:extLst>
      <p:ext uri="{BB962C8B-B14F-4D97-AF65-F5344CB8AC3E}">
        <p14:creationId xmlns:p14="http://schemas.microsoft.com/office/powerpoint/2010/main" val="297264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70" grpId="0"/>
      <p:bldP spid="71" grpId="0"/>
      <p:bldP spid="72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220</TotalTime>
  <Words>229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1– Multiplication</vt:lpstr>
      <vt:lpstr>Let’s recap</vt:lpstr>
      <vt:lpstr>Let’s recap</vt:lpstr>
      <vt:lpstr>Let’s recap</vt:lpstr>
      <vt:lpstr>PowerPoint Presentation</vt:lpstr>
      <vt:lpstr>PowerPoint Presentation</vt:lpstr>
      <vt:lpstr>Count to find out how many there are altogether. </vt:lpstr>
      <vt:lpstr>Count to find out how many there are altogether.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17</cp:revision>
  <dcterms:created xsi:type="dcterms:W3CDTF">2020-03-20T11:22:32Z</dcterms:created>
  <dcterms:modified xsi:type="dcterms:W3CDTF">2020-04-07T07:05:31Z</dcterms:modified>
</cp:coreProperties>
</file>