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348" r:id="rId2"/>
    <p:sldId id="349" r:id="rId3"/>
    <p:sldId id="350" r:id="rId4"/>
    <p:sldId id="351" r:id="rId5"/>
    <p:sldId id="352" r:id="rId6"/>
    <p:sldId id="399" r:id="rId7"/>
    <p:sldId id="353" r:id="rId8"/>
    <p:sldId id="385" r:id="rId9"/>
    <p:sldId id="386" r:id="rId10"/>
    <p:sldId id="363" r:id="rId11"/>
    <p:sldId id="364" r:id="rId12"/>
    <p:sldId id="400" r:id="rId13"/>
    <p:sldId id="387" r:id="rId14"/>
    <p:sldId id="388" r:id="rId15"/>
    <p:sldId id="369" r:id="rId16"/>
    <p:sldId id="370" r:id="rId17"/>
    <p:sldId id="371" r:id="rId18"/>
    <p:sldId id="372" r:id="rId19"/>
    <p:sldId id="389" r:id="rId20"/>
    <p:sldId id="390" r:id="rId21"/>
    <p:sldId id="391" r:id="rId22"/>
    <p:sldId id="392" r:id="rId23"/>
    <p:sldId id="393" r:id="rId24"/>
    <p:sldId id="365" r:id="rId25"/>
    <p:sldId id="401" r:id="rId26"/>
    <p:sldId id="362" r:id="rId27"/>
    <p:sldId id="394" r:id="rId28"/>
    <p:sldId id="395" r:id="rId29"/>
    <p:sldId id="374" r:id="rId30"/>
    <p:sldId id="375" r:id="rId31"/>
    <p:sldId id="376" r:id="rId32"/>
    <p:sldId id="377" r:id="rId33"/>
    <p:sldId id="378" r:id="rId34"/>
    <p:sldId id="396" r:id="rId35"/>
    <p:sldId id="397" r:id="rId36"/>
    <p:sldId id="39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89"/>
  </p:normalViewPr>
  <p:slideViewPr>
    <p:cSldViewPr snapToGrid="0" snapToObjects="1">
      <p:cViewPr varScale="1">
        <p:scale>
          <a:sx n="79" d="100"/>
          <a:sy n="79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this lesson, we will explore several ways in which a hyphen can be used.</a:t>
            </a:r>
          </a:p>
          <a:p>
            <a:r>
              <a:rPr lang="en-US" dirty="0"/>
              <a:t>Each will be explained, followed by several examples and then an opportunity for children to practice their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thousand, nine hundred and thirty-one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1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Seventy-two</a:t>
            </a:r>
            <a:r>
              <a:rPr lang="en-GB" baseline="0" dirty="0"/>
              <a:t> thousand, four hundred and sixty-three</a:t>
            </a:r>
          </a:p>
          <a:p>
            <a:r>
              <a:rPr lang="en-GB" baseline="0" dirty="0"/>
              <a:t>(Two lots of hyphens)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4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1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8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34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tree is 300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trees which are each 100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6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300 trees which are each 1 year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how if we took away the hyphen, the sentence would become a bit unclear. Is the teacher</a:t>
            </a:r>
            <a:r>
              <a:rPr lang="en-GB" baseline="0" dirty="0"/>
              <a:t> looking kind? Is that how she is looking around the room? The hyphen makes things a lot clearer!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46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 explain and unpick how a hyphen(s) can alter the meaning of a sentence.</a:t>
            </a:r>
          </a:p>
          <a:p>
            <a:r>
              <a:rPr lang="en-US" dirty="0"/>
              <a:t>They must really make sure the reader has a clear image of what they are referring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19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Ensure children have used hyphens appropriately and not for the sake of including one to tick it off - it should serve a purpose.</a:t>
            </a:r>
          </a:p>
          <a:p>
            <a:r>
              <a:rPr lang="en-US" dirty="0"/>
              <a:t>Encourage children to use a range of sentence types rather than simple sentences throughout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5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5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Five-page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3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Two-day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4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Six-seater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5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and explain how when you have a two-digit number which is more than 20, and it has a unit value, you would use hyphens.</a:t>
            </a:r>
          </a:p>
          <a:p>
            <a:r>
              <a:rPr lang="en-GB" dirty="0"/>
              <a:t>Fifty-six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hundred and ninety-seven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8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Do you know what a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</a:t>
            </a:r>
            <a:r>
              <a:rPr lang="en-GB" dirty="0">
                <a:latin typeface="Arial Rounded MT Bold" panose="020F0704030504030204" pitchFamily="34" charset="0"/>
              </a:rPr>
              <a:t>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800" dirty="0"/>
              <a:t>-</a:t>
            </a:r>
          </a:p>
          <a:p>
            <a:pPr marL="0" indent="0" algn="ctr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(They’re not dashes)!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“I am really looking forward to my two day break,” said Lily.</a:t>
            </a:r>
          </a:p>
        </p:txBody>
      </p:sp>
      <p:pic>
        <p:nvPicPr>
          <p:cNvPr id="15364" name="Picture 4" descr="Image result for flower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7" y="3957088"/>
            <a:ext cx="21431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5D5B48D4-2D73-464E-8E00-025F7457D7F1}"/>
              </a:ext>
            </a:extLst>
          </p:cNvPr>
          <p:cNvSpPr/>
          <p:nvPr/>
        </p:nvSpPr>
        <p:spPr>
          <a:xfrm>
            <a:off x="277586" y="4149081"/>
            <a:ext cx="5818414" cy="234969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Where would the hyphen go?</a:t>
            </a:r>
          </a:p>
        </p:txBody>
      </p:sp>
    </p:spTree>
    <p:extLst>
      <p:ext uri="{BB962C8B-B14F-4D97-AF65-F5344CB8AC3E}">
        <p14:creationId xmlns:p14="http://schemas.microsoft.com/office/powerpoint/2010/main" val="74628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The six seater aircraft looked old and unsafe.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50" y="4307645"/>
            <a:ext cx="4693650" cy="25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1A0ABA66-3E89-D04D-AFF2-60063C01148C}"/>
              </a:ext>
            </a:extLst>
          </p:cNvPr>
          <p:cNvSpPr/>
          <p:nvPr/>
        </p:nvSpPr>
        <p:spPr>
          <a:xfrm>
            <a:off x="277586" y="4149081"/>
            <a:ext cx="5818414" cy="234969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Where would the hyphen go?</a:t>
            </a:r>
          </a:p>
        </p:txBody>
      </p:sp>
    </p:spTree>
    <p:extLst>
      <p:ext uri="{BB962C8B-B14F-4D97-AF65-F5344CB8AC3E}">
        <p14:creationId xmlns:p14="http://schemas.microsoft.com/office/powerpoint/2010/main" val="386954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1890F-86AD-3245-BBA7-58C1A25C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0"/>
            <a:ext cx="1480457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Task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CB87DF-5AF0-E544-942B-FACF8B72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Write a sentence which shows your understanding of the hyphen used to show that there is one object and not several.</a:t>
            </a:r>
          </a:p>
          <a:p>
            <a:pPr marL="0" indent="0" algn="ctr">
              <a:buNone/>
            </a:pPr>
            <a:endParaRPr lang="en-GB" sz="3200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Repeat with a different example.</a:t>
            </a:r>
          </a:p>
        </p:txBody>
      </p:sp>
    </p:spTree>
    <p:extLst>
      <p:ext uri="{BB962C8B-B14F-4D97-AF65-F5344CB8AC3E}">
        <p14:creationId xmlns:p14="http://schemas.microsoft.com/office/powerpoint/2010/main" val="38212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24" y="1600200"/>
            <a:ext cx="11289569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So far, we have covered hyphens: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 ‘looking,’ such as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funny-looking man.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to show that there is one object and not several,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four-player game.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2CDEF0-7677-1749-813D-3CEA84FD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9" y="5710518"/>
            <a:ext cx="1657474" cy="11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A hyphen is used to join two words together to show that they have a joint meaning or they’re a single object.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Next, we’re going to have a look at another really easy way to use hyphens in our work to show that what we’re talking about is 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one</a:t>
            </a:r>
            <a:r>
              <a:rPr lang="en-GB" sz="2800" dirty="0">
                <a:latin typeface="Arial Rounded MT Bold" panose="020F0704030504030204" pitchFamily="34" charset="0"/>
              </a:rPr>
              <a:t> thing!</a:t>
            </a:r>
            <a:endParaRPr lang="en-GB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0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4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Hyphens in written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>
                <a:latin typeface="SassoonCRInfant" panose="02010503020300020003" pitchFamily="2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57037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Hyphens in written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>
                <a:latin typeface="SassoonCRInfant" panose="02010503020300020003" pitchFamily="2" charset="0"/>
              </a:rPr>
              <a:t>397</a:t>
            </a:r>
          </a:p>
        </p:txBody>
      </p:sp>
    </p:spTree>
    <p:extLst>
      <p:ext uri="{BB962C8B-B14F-4D97-AF65-F5344CB8AC3E}">
        <p14:creationId xmlns:p14="http://schemas.microsoft.com/office/powerpoint/2010/main" val="65754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Hyphens in written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>
                <a:latin typeface="SassoonCRInfant" panose="02010503020300020003" pitchFamily="2" charset="0"/>
              </a:rPr>
              <a:t>1,931</a:t>
            </a:r>
          </a:p>
        </p:txBody>
      </p:sp>
    </p:spTree>
    <p:extLst>
      <p:ext uri="{BB962C8B-B14F-4D97-AF65-F5344CB8AC3E}">
        <p14:creationId xmlns:p14="http://schemas.microsoft.com/office/powerpoint/2010/main" val="427425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Hyphens in written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3800" dirty="0">
                <a:latin typeface="SassoonCRInfant" panose="02010503020300020003" pitchFamily="2" charset="0"/>
              </a:rPr>
              <a:t>72,463</a:t>
            </a:r>
          </a:p>
        </p:txBody>
      </p:sp>
    </p:spTree>
    <p:extLst>
      <p:ext uri="{BB962C8B-B14F-4D97-AF65-F5344CB8AC3E}">
        <p14:creationId xmlns:p14="http://schemas.microsoft.com/office/powerpoint/2010/main" val="82478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So far, we have covered hyphens: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 ‘looking,’ such as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odd-looking object.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to show that there is one object and not several,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ten-sided shape.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when you are writing a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two-digit</a:t>
            </a:r>
            <a:r>
              <a:rPr lang="en-GB" sz="4000" dirty="0">
                <a:latin typeface="Arial Rounded MT Bold" panose="020F0704030504030204" pitchFamily="34" charset="0"/>
              </a:rPr>
              <a:t> number &gt; 20,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thirty-seven.</a:t>
            </a:r>
          </a:p>
          <a:p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4" y="5838498"/>
            <a:ext cx="1425716" cy="9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1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0200"/>
            <a:ext cx="11094233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A hyphen is used to join two words together to show that they have a joint meaning or they’re a single object.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In the English language, there are hundreds of words that have hyphens in them.</a:t>
            </a:r>
          </a:p>
          <a:p>
            <a:pPr marL="0" indent="0">
              <a:buNone/>
            </a:pPr>
            <a:endParaRPr lang="en-GB" sz="2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The easiest way to begin to understand how hyphens work, is to study the word </a:t>
            </a:r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‘looking.’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9" y="1503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ED6BB0E-24FF-DA41-9E63-AC187D5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14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A hyphen is used to join two words together to show that they have a joint meaning or they’re a single object.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In the English language, there are hundreds of words that have hyphens in them.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Another great way to get them seamlessly into your work is with the word, 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‘like.’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9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clown was very child-like in his actions.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73017"/>
            <a:ext cx="3326051" cy="30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20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old building had a mansion-like structure.</a:t>
            </a:r>
          </a:p>
        </p:txBody>
      </p:sp>
      <p:pic>
        <p:nvPicPr>
          <p:cNvPr id="3078" name="Picture 6" descr="Image result for old build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861049"/>
            <a:ext cx="2857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6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new wallpaper had a shell-like design.</a:t>
            </a:r>
          </a:p>
        </p:txBody>
      </p:sp>
      <p:pic>
        <p:nvPicPr>
          <p:cNvPr id="4100" name="Picture 4" descr="Image result for shell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149080"/>
            <a:ext cx="2860214" cy="25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8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ball-like object landed at my feet.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43" y="3816530"/>
            <a:ext cx="2852514" cy="28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73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1890F-86AD-3245-BBA7-58C1A25C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0"/>
            <a:ext cx="1480457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Task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CB87DF-5AF0-E544-942B-FACF8B72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Write a sentence which shows your understanding of the hyphen used for ‘like’.</a:t>
            </a:r>
          </a:p>
          <a:p>
            <a:pPr marL="0" indent="0" algn="ctr">
              <a:buNone/>
            </a:pPr>
            <a:endParaRPr lang="en-GB" sz="3200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Repeat with a different example.</a:t>
            </a:r>
          </a:p>
        </p:txBody>
      </p:sp>
    </p:spTree>
    <p:extLst>
      <p:ext uri="{BB962C8B-B14F-4D97-AF65-F5344CB8AC3E}">
        <p14:creationId xmlns:p14="http://schemas.microsoft.com/office/powerpoint/2010/main" val="167501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So far, we have covered hyphens: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 ‘looking,’ such as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good-looking gentleman.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to show that there is one object and not several,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three-floor apartment.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when you are writing a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two-digit</a:t>
            </a:r>
            <a:r>
              <a:rPr lang="en-GB" sz="4000" dirty="0">
                <a:latin typeface="Arial Rounded MT Bold" panose="020F0704030504030204" pitchFamily="34" charset="0"/>
              </a:rPr>
              <a:t> number &gt; 20,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seventy-six.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word,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‘like,’ </a:t>
            </a:r>
            <a:r>
              <a:rPr lang="en-GB" sz="4000" dirty="0">
                <a:latin typeface="Arial Rounded MT Bold" panose="020F0704030504030204" pitchFamily="34" charset="0"/>
              </a:rPr>
              <a:t>such as a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life-like model.</a:t>
            </a:r>
          </a:p>
          <a:p>
            <a:endParaRPr lang="en-GB" sz="4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" y="5656238"/>
            <a:ext cx="1735877" cy="12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A hyphen is used to join two words together to show that they have a joint meaning or they’re a single object.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In the English language, there are hundreds of words that have hyphens in them.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The hardest job a hyphen has is to avoid ambiguity and make things clear.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A39CCB5-B88E-9140-B9F8-A961D027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24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Hyphens to avoid ambiguity and make things clear.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GB" sz="4400" dirty="0">
                <a:latin typeface="SassoonCRInfant" panose="02010503020300020003" pitchFamily="2" charset="0"/>
              </a:rPr>
              <a:t>Long-haired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Man-eating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Football-crazy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Wrinkly-skinned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Half-grown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Fun-packed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Perfectly-decorated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Partly-eaten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Half-chewed</a:t>
            </a:r>
          </a:p>
          <a:p>
            <a:r>
              <a:rPr lang="en-GB" sz="4400" dirty="0">
                <a:latin typeface="SassoonCRInfant" panose="02010503020300020003" pitchFamily="2" charset="0"/>
              </a:rPr>
              <a:t>Fun-loving</a:t>
            </a:r>
          </a:p>
          <a:p>
            <a:endParaRPr lang="en-GB" sz="4400" dirty="0">
              <a:latin typeface="SassoonCRInfant" panose="02010503020300020003" pitchFamily="2" charset="0"/>
            </a:endParaRPr>
          </a:p>
          <a:p>
            <a:endParaRPr lang="en-GB" sz="4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09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Put hyphens in this sentence to make the meaning clear…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00809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5400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In the forest, I saw </a:t>
            </a: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three hundred year old trees.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5013177"/>
            <a:ext cx="1727473" cy="17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The word ‘looking’ is an easy, quick way to get hyphens into your writing and can help to start to explain them too.</a:t>
            </a:r>
          </a:p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SassoonCRInfant" panose="02010503020300020003" pitchFamily="2" charset="0"/>
              </a:rPr>
              <a:t>The kind-looking teacher took the register.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92" y="4869161"/>
            <a:ext cx="2000659" cy="189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5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Answer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In the forest, I saw </a:t>
            </a: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three-hundred-year-old trees.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6" y="4041597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207547" y="430740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04" y="4730466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3872135" y="499627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5" y="3974138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5447926" y="42399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4845987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6816080" y="511179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68" y="3887978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flipH="1">
            <a:off x="8768699" y="415378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9" y="4845987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 flipH="1">
            <a:off x="557970" y="5111791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92" y="4996270"/>
            <a:ext cx="1512169" cy="1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 flipH="1">
            <a:off x="10697923" y="526207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38153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Answer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In the forest, I saw </a:t>
            </a: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three hundred-year-old trees.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917738"/>
            <a:ext cx="24978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8101018" y="442179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100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7" y="3917738"/>
            <a:ext cx="24978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 flipH="1">
            <a:off x="5148689" y="442179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100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917738"/>
            <a:ext cx="24978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flipH="1">
            <a:off x="2412387" y="442179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866663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Answer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In the forest, I saw </a:t>
            </a: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three hundred year-old trees.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837528"/>
            <a:ext cx="24978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 flipH="1">
            <a:off x="2567608" y="434158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863752" y="5517233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x300!</a:t>
            </a:r>
          </a:p>
        </p:txBody>
      </p:sp>
    </p:spTree>
    <p:extLst>
      <p:ext uri="{BB962C8B-B14F-4D97-AF65-F5344CB8AC3E}">
        <p14:creationId xmlns:p14="http://schemas.microsoft.com/office/powerpoint/2010/main" val="933381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Hyphens are important</a:t>
            </a:r>
          </a:p>
        </p:txBody>
      </p:sp>
      <p:pic>
        <p:nvPicPr>
          <p:cNvPr id="3074" name="Picture 2" descr="C:\Users\nathan\AppData\Local\Microsoft\Windows\Temporary Internet Files\Content.IE5\RF7C5VWK\IMG_20190428_1911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/>
          <a:stretch/>
        </p:blipFill>
        <p:spPr bwMode="auto">
          <a:xfrm>
            <a:off x="2207568" y="1700808"/>
            <a:ext cx="7704856" cy="45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46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7078-165F-424A-8282-1D3C2F2D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27" y="1331259"/>
            <a:ext cx="1037567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77"/>
              </a:rPr>
              <a:t>We would like you to write a short story (you can choose the context) which includes the following: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A hyphen </a:t>
            </a:r>
            <a:r>
              <a:rPr lang="en-GB" dirty="0">
                <a:latin typeface="Arial Rounded MT Bold" panose="020F0704030504030204" pitchFamily="34" charset="0"/>
              </a:rPr>
              <a:t>to show that there is one object and not several</a:t>
            </a:r>
            <a:endParaRPr lang="en-US" dirty="0">
              <a:latin typeface="Arial Rounded MT Bold" panose="020F0704030504030204" pitchFamily="34" charset="77"/>
            </a:endParaRPr>
          </a:p>
          <a:p>
            <a:r>
              <a:rPr lang="en-US" dirty="0">
                <a:latin typeface="Arial Rounded MT Bold" panose="020F0704030504030204" pitchFamily="34" charset="77"/>
              </a:rPr>
              <a:t>A hyphen to serve a different purpose (a reminder on the next slide)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An expanded noun phrase</a:t>
            </a:r>
          </a:p>
          <a:p>
            <a:r>
              <a:rPr lang="en-US" dirty="0">
                <a:latin typeface="Arial Rounded MT Bold" panose="020F0704030504030204" pitchFamily="34" charset="77"/>
              </a:rPr>
              <a:t>Two complex sentences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77"/>
              </a:rPr>
              <a:t>Make sure you use ambitious vocabulary where appropriate and ensure your sentences and word choices have a purpose.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77"/>
              </a:rPr>
              <a:t>There are some images on another slide for inspiration if you wish to use them </a:t>
            </a:r>
            <a:r>
              <a:rPr lang="en-US" dirty="0">
                <a:latin typeface="Arial Rounded MT Bold" panose="020F0704030504030204" pitchFamily="34" charset="77"/>
                <a:sym typeface="Wingdings" pitchFamily="2" charset="2"/>
              </a:rPr>
              <a:t></a:t>
            </a:r>
            <a:endParaRPr lang="en-US" dirty="0"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C2332-E9E6-D248-80C1-7293B04113C1}"/>
              </a:ext>
            </a:extLst>
          </p:cNvPr>
          <p:cNvSpPr txBox="1"/>
          <p:nvPr/>
        </p:nvSpPr>
        <p:spPr>
          <a:xfrm>
            <a:off x="4699907" y="0"/>
            <a:ext cx="279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 Rounded MT Bold" panose="020F0704030504030204" pitchFamily="34" charset="77"/>
              </a:rPr>
              <a:t>Your task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8779FC-953B-2E4A-95D1-92937CB8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659" y="4707203"/>
            <a:ext cx="1687341" cy="2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0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600200"/>
            <a:ext cx="11983345" cy="40560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We have covered hyphens: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 ‘looking,’ such as the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good-looking gentleman.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to show that there is one object and not several,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three-floor apartment.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when you are writing a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two-digit</a:t>
            </a:r>
            <a:r>
              <a:rPr lang="en-GB" sz="4000" dirty="0">
                <a:latin typeface="Arial Rounded MT Bold" panose="020F0704030504030204" pitchFamily="34" charset="0"/>
              </a:rPr>
              <a:t> number &gt; 20, such as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seventy-six.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before the word,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‘like,’ </a:t>
            </a:r>
            <a:r>
              <a:rPr lang="en-GB" sz="4000" dirty="0">
                <a:latin typeface="Arial Rounded MT Bold" panose="020F0704030504030204" pitchFamily="34" charset="0"/>
              </a:rPr>
              <a:t>such as a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life-like model.</a:t>
            </a:r>
          </a:p>
          <a:p>
            <a:r>
              <a:rPr lang="en-GB" sz="4000" dirty="0">
                <a:latin typeface="Arial Rounded MT Bold" panose="020F0704030504030204" pitchFamily="34" charset="0"/>
              </a:rPr>
              <a:t>that are needed to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avoid ambiguity </a:t>
            </a:r>
            <a:r>
              <a:rPr lang="en-GB" sz="4000" dirty="0">
                <a:latin typeface="Arial Rounded MT Bold" panose="020F0704030504030204" pitchFamily="34" charset="0"/>
              </a:rPr>
              <a:t>and make things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clear</a:t>
            </a:r>
            <a:r>
              <a:rPr lang="en-GB" sz="4000" dirty="0">
                <a:latin typeface="Arial Rounded MT Bold" panose="020F0704030504030204" pitchFamily="34" charset="0"/>
              </a:rPr>
              <a:t>.</a:t>
            </a:r>
          </a:p>
          <a:p>
            <a:endParaRPr lang="en-GB" sz="4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" y="5656238"/>
            <a:ext cx="1735877" cy="12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man, water, dark&#10;&#10;Description automatically generated">
            <a:extLst>
              <a:ext uri="{FF2B5EF4-FFF2-40B4-BE49-F238E27FC236}">
                <a16:creationId xmlns:a16="http://schemas.microsoft.com/office/drawing/2014/main" id="{EE698461-AC83-C347-AC5F-25A8DDD22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2" r="1679" b="-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Picture 10" descr="A picture containing grass, outdoor, sitting, child&#10;&#10;Description automatically generated">
            <a:extLst>
              <a:ext uri="{FF2B5EF4-FFF2-40B4-BE49-F238E27FC236}">
                <a16:creationId xmlns:a16="http://schemas.microsoft.com/office/drawing/2014/main" id="{14CB21F0-9C52-B246-A5B6-53E9EB0E0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59" r="27240" b="2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5" name="Picture 4" descr="A picture containing indoor, flower, woman, hair&#10;&#10;Description automatically generated">
            <a:extLst>
              <a:ext uri="{FF2B5EF4-FFF2-40B4-BE49-F238E27FC236}">
                <a16:creationId xmlns:a16="http://schemas.microsoft.com/office/drawing/2014/main" id="{AE595D74-8264-1F47-9993-366F7DA84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5" r="7190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9" name="Picture 8" descr="A large waterfall over a body of water&#10;&#10;Description automatically generated">
            <a:extLst>
              <a:ext uri="{FF2B5EF4-FFF2-40B4-BE49-F238E27FC236}">
                <a16:creationId xmlns:a16="http://schemas.microsoft.com/office/drawing/2014/main" id="{6139583A-6767-334E-B3FE-97849E4C8B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308" r="-3" b="14837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7" name="Picture 6" descr="A picture containing tree, water, horse, man&#10;&#10;Description automatically generated">
            <a:extLst>
              <a:ext uri="{FF2B5EF4-FFF2-40B4-BE49-F238E27FC236}">
                <a16:creationId xmlns:a16="http://schemas.microsoft.com/office/drawing/2014/main" id="{93DB7E81-14A3-5E4C-AA97-A9CB0B6DB7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39" r="-2" b="1010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9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mean-looking dog growled as I walked past.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861048"/>
            <a:ext cx="2319786" cy="28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SassoonCRInfant" panose="02010503020300020003" pitchFamily="2" charset="0"/>
              </a:rPr>
              <a:t>The suspicious-looking man was followed by the police. </a:t>
            </a:r>
          </a:p>
        </p:txBody>
      </p:sp>
      <p:pic>
        <p:nvPicPr>
          <p:cNvPr id="4100" name="Picture 4" descr="Image result for poli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284984"/>
            <a:ext cx="1434671" cy="32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9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71890F-86AD-3245-BBA7-58C1A25C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1" y="0"/>
            <a:ext cx="1480457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Task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CB87DF-5AF0-E544-942B-FACF8B72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Write a sentence which shows your understanding of the hyphen used for ‘looking’.</a:t>
            </a:r>
          </a:p>
          <a:p>
            <a:pPr marL="0" indent="0" algn="ctr">
              <a:buNone/>
            </a:pPr>
            <a:endParaRPr lang="en-GB" sz="3200" dirty="0">
              <a:latin typeface="Arial Rounded MT Bold" panose="020F0704030504030204" pitchFamily="34" charset="77"/>
            </a:endParaRPr>
          </a:p>
          <a:p>
            <a:pPr marL="0" indent="0" algn="ctr">
              <a:buNone/>
            </a:pPr>
            <a:r>
              <a:rPr lang="en-GB" sz="3200" dirty="0">
                <a:latin typeface="Arial Rounded MT Bold" panose="020F0704030504030204" pitchFamily="34" charset="77"/>
              </a:rPr>
              <a:t>Repeat with a different example.</a:t>
            </a:r>
          </a:p>
        </p:txBody>
      </p:sp>
    </p:spTree>
    <p:extLst>
      <p:ext uri="{BB962C8B-B14F-4D97-AF65-F5344CB8AC3E}">
        <p14:creationId xmlns:p14="http://schemas.microsoft.com/office/powerpoint/2010/main" val="221650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Arial Rounded MT Bold" panose="020F0704030504030204" pitchFamily="34" charset="0"/>
              </a:rPr>
              <a:t>During this lesson, we’ll be increasing our understanding of hyphens and how they can sometimes be used to avoid confusion (just like commas can)!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1213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A hyphen is used to join two words together to show that they have a joint meaning or they’re a single object.</a:t>
            </a:r>
          </a:p>
          <a:p>
            <a:pPr marL="0" indent="0">
              <a:buNone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Now, we’re going to have a look at some words that would need hyphens in them to show that they’re </a:t>
            </a:r>
            <a:r>
              <a:rPr lang="en-GB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one</a:t>
            </a:r>
            <a:r>
              <a:rPr lang="en-GB" sz="3200" dirty="0">
                <a:latin typeface="Arial Rounded MT Bold" panose="020F0704030504030204" pitchFamily="34" charset="0"/>
              </a:rPr>
              <a:t> object and not several.</a:t>
            </a:r>
            <a:endParaRPr lang="en-GB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0"/>
            <a:ext cx="2483768" cy="149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15D9024-1AE2-AE47-877A-E3B3986C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5257800"/>
            <a:ext cx="2144688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09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Hyphens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GB" sz="5400" dirty="0">
                <a:latin typeface="SassoonCRInfant" panose="02010503020300020003" pitchFamily="2" charset="0"/>
              </a:rPr>
              <a:t>The office manager printed the five page document.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4149081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C3ED1BDE-E564-FF4A-A0D5-3FD3BA5DEC82}"/>
              </a:ext>
            </a:extLst>
          </p:cNvPr>
          <p:cNvSpPr/>
          <p:nvPr/>
        </p:nvSpPr>
        <p:spPr>
          <a:xfrm>
            <a:off x="277586" y="4149081"/>
            <a:ext cx="5818414" cy="234969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Where would the hyphen go?</a:t>
            </a:r>
          </a:p>
        </p:txBody>
      </p:sp>
    </p:spTree>
    <p:extLst>
      <p:ext uri="{BB962C8B-B14F-4D97-AF65-F5344CB8AC3E}">
        <p14:creationId xmlns:p14="http://schemas.microsoft.com/office/powerpoint/2010/main" val="3793587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1266</Words>
  <Application>Microsoft Macintosh PowerPoint</Application>
  <PresentationFormat>Widescreen</PresentationFormat>
  <Paragraphs>194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Do you know what a hyphen is?</vt:lpstr>
      <vt:lpstr>Hyphens</vt:lpstr>
      <vt:lpstr>Hyphens </vt:lpstr>
      <vt:lpstr>Hyphens </vt:lpstr>
      <vt:lpstr>Hyphens </vt:lpstr>
      <vt:lpstr>Task</vt:lpstr>
      <vt:lpstr>Hyphens</vt:lpstr>
      <vt:lpstr>Hyphens</vt:lpstr>
      <vt:lpstr>Hyphens </vt:lpstr>
      <vt:lpstr>Hyphens </vt:lpstr>
      <vt:lpstr>Hyphens </vt:lpstr>
      <vt:lpstr>Task</vt:lpstr>
      <vt:lpstr>Hyphens</vt:lpstr>
      <vt:lpstr>Hyphens</vt:lpstr>
      <vt:lpstr>Hyphens in written numbers</vt:lpstr>
      <vt:lpstr>Hyphens in written numbers</vt:lpstr>
      <vt:lpstr>Hyphens in written numbers</vt:lpstr>
      <vt:lpstr>Hyphens in written numbers</vt:lpstr>
      <vt:lpstr>Hyphens</vt:lpstr>
      <vt:lpstr>Hyphens</vt:lpstr>
      <vt:lpstr>Hyphens </vt:lpstr>
      <vt:lpstr>Hyphens </vt:lpstr>
      <vt:lpstr>Hyphens </vt:lpstr>
      <vt:lpstr>Hyphens </vt:lpstr>
      <vt:lpstr>Task</vt:lpstr>
      <vt:lpstr>Hyphens</vt:lpstr>
      <vt:lpstr>Hyphens</vt:lpstr>
      <vt:lpstr>Hyphens to avoid ambiguity and make things clear. </vt:lpstr>
      <vt:lpstr>Put hyphens in this sentence to make the meaning clear…</vt:lpstr>
      <vt:lpstr>Answer 1</vt:lpstr>
      <vt:lpstr>Answer 2</vt:lpstr>
      <vt:lpstr>Answer 3</vt:lpstr>
      <vt:lpstr>Hyphens are important</vt:lpstr>
      <vt:lpstr>PowerPoint Presentation</vt:lpstr>
      <vt:lpstr>Hyphens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what a hyphen is?</dc:title>
  <dc:creator>Microsoft Office User</dc:creator>
  <cp:lastModifiedBy>Microsoft Office User</cp:lastModifiedBy>
  <cp:revision>5</cp:revision>
  <dcterms:created xsi:type="dcterms:W3CDTF">2020-04-21T14:13:52Z</dcterms:created>
  <dcterms:modified xsi:type="dcterms:W3CDTF">2020-04-21T14:36:15Z</dcterms:modified>
</cp:coreProperties>
</file>