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5 Revision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Number and Place Value #1</a:t>
            </a:r>
          </a:p>
          <a:p>
            <a:r>
              <a:rPr lang="en-GB" dirty="0"/>
              <a:t>Reading and writing numbers to 1 000 000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526020"/>
              </p:ext>
            </p:extLst>
          </p:nvPr>
        </p:nvGraphicFramePr>
        <p:xfrm>
          <a:off x="2516331" y="2482214"/>
          <a:ext cx="889202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9348272">
            <a:off x="9848131" y="197834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Ones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To read numbers we must understand the place value grid. </a:t>
            </a:r>
          </a:p>
        </p:txBody>
      </p:sp>
      <p:sp>
        <p:nvSpPr>
          <p:cNvPr id="18" name="TextBox 17"/>
          <p:cNvSpPr txBox="1"/>
          <p:nvPr/>
        </p:nvSpPr>
        <p:spPr>
          <a:xfrm rot="19348272">
            <a:off x="8967500" y="188309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Tens</a:t>
            </a:r>
          </a:p>
        </p:txBody>
      </p:sp>
      <p:sp>
        <p:nvSpPr>
          <p:cNvPr id="21" name="TextBox 20"/>
          <p:cNvSpPr txBox="1"/>
          <p:nvPr/>
        </p:nvSpPr>
        <p:spPr>
          <a:xfrm rot="19348272">
            <a:off x="7737906" y="188309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Hundreds</a:t>
            </a:r>
          </a:p>
        </p:txBody>
      </p:sp>
      <p:sp>
        <p:nvSpPr>
          <p:cNvPr id="22" name="TextBox 21"/>
          <p:cNvSpPr txBox="1"/>
          <p:nvPr/>
        </p:nvSpPr>
        <p:spPr>
          <a:xfrm rot="19348272">
            <a:off x="6506882" y="1883094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Thousands</a:t>
            </a:r>
          </a:p>
        </p:txBody>
      </p:sp>
      <p:sp>
        <p:nvSpPr>
          <p:cNvPr id="23" name="TextBox 22"/>
          <p:cNvSpPr txBox="1"/>
          <p:nvPr/>
        </p:nvSpPr>
        <p:spPr>
          <a:xfrm rot="19348272">
            <a:off x="5374272" y="1716840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Ten thousands</a:t>
            </a:r>
          </a:p>
        </p:txBody>
      </p:sp>
      <p:sp>
        <p:nvSpPr>
          <p:cNvPr id="24" name="TextBox 23"/>
          <p:cNvSpPr txBox="1"/>
          <p:nvPr/>
        </p:nvSpPr>
        <p:spPr>
          <a:xfrm rot="19348272">
            <a:off x="3971500" y="171684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Hundred thousands</a:t>
            </a:r>
          </a:p>
        </p:txBody>
      </p:sp>
      <p:sp>
        <p:nvSpPr>
          <p:cNvPr id="25" name="TextBox 24"/>
          <p:cNvSpPr txBox="1"/>
          <p:nvPr/>
        </p:nvSpPr>
        <p:spPr>
          <a:xfrm rot="19348272">
            <a:off x="2414953" y="182601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Millions</a:t>
            </a:r>
          </a:p>
        </p:txBody>
      </p:sp>
    </p:spTree>
    <p:extLst>
      <p:ext uri="{BB962C8B-B14F-4D97-AF65-F5344CB8AC3E}">
        <p14:creationId xmlns:p14="http://schemas.microsoft.com/office/powerpoint/2010/main" val="427441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046821"/>
              </p:ext>
            </p:extLst>
          </p:nvPr>
        </p:nvGraphicFramePr>
        <p:xfrm>
          <a:off x="1827702" y="2449080"/>
          <a:ext cx="889202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8603368" y="285360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785157" y="154073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Ones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4776049" y="304906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217194" y="1494840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Thousands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08853" y="146530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Millions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2203654" y="1577162"/>
            <a:ext cx="420099" cy="1172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To read numbers we group together the millions, thousands and ones.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569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the thousands: six hundred and eight thousand.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531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Finally the hundreds: three hundred and fourteen.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7924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Put it altogether:</a:t>
            </a:r>
            <a:r>
              <a:rPr lang="en-GB" dirty="0">
                <a:solidFill>
                  <a:srgbClr val="FF0000"/>
                </a:solidFill>
              </a:rPr>
              <a:t> Six hundred and eight thousand, three hundred and fourteen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686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8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3315566"/>
              </p:ext>
            </p:extLst>
          </p:nvPr>
        </p:nvGraphicFramePr>
        <p:xfrm>
          <a:off x="2027117" y="2178260"/>
          <a:ext cx="889202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8795953" y="-40459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977742" y="1223379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Ones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4968634" y="-20913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150423" y="1223378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Thousands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61252" y="1202948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Millions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2417742" y="1272846"/>
            <a:ext cx="420099" cy="112899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To read numbers we group together the millions, thousands and ones.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8853" y="3657600"/>
            <a:ext cx="184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the millions: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the thousands: two hundred and ten thousand.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Finally the hundreds: eight hundred and forty three.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8044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Put it altogether</a:t>
            </a:r>
            <a:r>
              <a:rPr lang="en-GB" dirty="0">
                <a:solidFill>
                  <a:srgbClr val="FF0000"/>
                </a:solidFill>
              </a:rPr>
              <a:t>: Two hundred and ten thousand, eight hundred and forty three. 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2377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3" grpId="0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85838"/>
              </p:ext>
            </p:extLst>
          </p:nvPr>
        </p:nvGraphicFramePr>
        <p:xfrm>
          <a:off x="2270769" y="2165532"/>
          <a:ext cx="889202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043186" y="1813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224975" y="126565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Ones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5215867" y="21359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97656" y="1265650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Thousands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26886" y="1102020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Millions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2645097" y="1295239"/>
            <a:ext cx="420099" cy="116875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To read numbers we group together the millions, thousands and ones.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8853" y="3657600"/>
            <a:ext cx="308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the millions: one million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383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the thousands: six thousand. 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Finally the hundreds: seven.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571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Put it altogether: </a:t>
            </a:r>
            <a:r>
              <a:rPr lang="en-GB" dirty="0">
                <a:solidFill>
                  <a:srgbClr val="FF0000"/>
                </a:solidFill>
              </a:rPr>
              <a:t>one million, six thousand and seven.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6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3" grpId="0"/>
      <p:bldP spid="18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81108"/>
              </p:ext>
            </p:extLst>
          </p:nvPr>
        </p:nvGraphicFramePr>
        <p:xfrm>
          <a:off x="2289008" y="2165532"/>
          <a:ext cx="889202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 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8949166" y="-16101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130955" y="1247737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Ones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5121847" y="3445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437799" y="1143501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Thousands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1536" y="1265405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Millions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2607206" y="1333455"/>
            <a:ext cx="420099" cy="1056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To read numbers we group together the millions, thousands and ones.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08853" y="3657600"/>
            <a:ext cx="184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First the millions: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853" y="4321628"/>
            <a:ext cx="567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Then the thousands: two hundred and four thousand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08853" y="4909457"/>
            <a:ext cx="5288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Finally the hundreds: three hundred and fifty three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61252" y="5584372"/>
            <a:ext cx="833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Put it altogether: </a:t>
            </a:r>
            <a:r>
              <a:rPr lang="en-GB" dirty="0">
                <a:solidFill>
                  <a:srgbClr val="FF0000"/>
                </a:solidFill>
              </a:rPr>
              <a:t>Two hundred and four thousand,  three hundred and fifty three.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229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3" grpId="0"/>
      <p:bldP spid="18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745961"/>
              </p:ext>
            </p:extLst>
          </p:nvPr>
        </p:nvGraphicFramePr>
        <p:xfrm>
          <a:off x="2570212" y="4922043"/>
          <a:ext cx="889202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0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Hth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Th</a:t>
                      </a:r>
                      <a:endParaRPr lang="en-GB" dirty="0"/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70C0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ight Brace 3"/>
          <p:cNvSpPr/>
          <p:nvPr/>
        </p:nvSpPr>
        <p:spPr>
          <a:xfrm rot="16200000">
            <a:off x="9345877" y="2732075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527666" y="3995913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Ones</a:t>
            </a:r>
          </a:p>
        </p:txBody>
      </p:sp>
      <p:sp>
        <p:nvSpPr>
          <p:cNvPr id="6" name="Right Brace 5"/>
          <p:cNvSpPr/>
          <p:nvPr/>
        </p:nvSpPr>
        <p:spPr>
          <a:xfrm rot="16200000">
            <a:off x="5518558" y="2751621"/>
            <a:ext cx="420099" cy="36679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700347" y="3995912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Thousands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7953" y="4058886"/>
            <a:ext cx="2056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/>
              <a:t>Millions</a:t>
            </a:r>
          </a:p>
        </p:txBody>
      </p:sp>
      <p:sp>
        <p:nvSpPr>
          <p:cNvPr id="9" name="Right Brace 8"/>
          <p:cNvSpPr/>
          <p:nvPr/>
        </p:nvSpPr>
        <p:spPr>
          <a:xfrm rot="16200000">
            <a:off x="2946164" y="4023877"/>
            <a:ext cx="420099" cy="117200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1536" y="232096"/>
            <a:ext cx="9185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7030A0"/>
                </a:solidFill>
              </a:rPr>
              <a:t>Writing numbers in digits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58381" y="945572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number: Three hundred and nineteen thousand, six hundred and two.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58383" y="1659081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the </a:t>
            </a:r>
            <a:r>
              <a:rPr lang="en-GB" dirty="0">
                <a:solidFill>
                  <a:srgbClr val="FF0000"/>
                </a:solidFill>
              </a:rPr>
              <a:t>millions</a:t>
            </a:r>
            <a:r>
              <a:rPr lang="en-GB" dirty="0"/>
              <a:t>, </a:t>
            </a:r>
            <a:r>
              <a:rPr lang="en-GB" dirty="0">
                <a:solidFill>
                  <a:srgbClr val="0070C0"/>
                </a:solidFill>
              </a:rPr>
              <a:t>thousands</a:t>
            </a:r>
            <a:r>
              <a:rPr lang="en-GB" dirty="0"/>
              <a:t> and </a:t>
            </a:r>
            <a:r>
              <a:rPr lang="en-GB" dirty="0">
                <a:solidFill>
                  <a:srgbClr val="00B050"/>
                </a:solidFill>
              </a:rPr>
              <a:t>ones</a:t>
            </a:r>
            <a:r>
              <a:rPr lang="en-GB" dirty="0"/>
              <a:t>.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58381" y="2502229"/>
            <a:ext cx="10314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the number: </a:t>
            </a:r>
            <a:r>
              <a:rPr lang="en-GB" dirty="0">
                <a:solidFill>
                  <a:srgbClr val="0070C0"/>
                </a:solidFill>
              </a:rPr>
              <a:t>Three hundred and nineteen thousand</a:t>
            </a:r>
            <a:r>
              <a:rPr lang="en-GB" dirty="0"/>
              <a:t>, </a:t>
            </a:r>
            <a:r>
              <a:rPr lang="en-GB" dirty="0">
                <a:solidFill>
                  <a:srgbClr val="00B050"/>
                </a:solidFill>
              </a:rPr>
              <a:t>six hundred and two</a:t>
            </a:r>
            <a:r>
              <a:rPr lang="en-GB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6635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9" grpId="0" animBg="1"/>
      <p:bldP spid="12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735</TotalTime>
  <Words>363</Words>
  <Application>Microsoft Office PowerPoint</Application>
  <PresentationFormat>Widescreen</PresentationFormat>
  <Paragraphs>122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Franklin Gothic Book</vt:lpstr>
      <vt:lpstr>Crop</vt:lpstr>
      <vt:lpstr>Year 5 Revision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68</cp:revision>
  <dcterms:created xsi:type="dcterms:W3CDTF">2020-03-20T11:22:32Z</dcterms:created>
  <dcterms:modified xsi:type="dcterms:W3CDTF">2020-06-04T07:06:49Z</dcterms:modified>
</cp:coreProperties>
</file>