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4921F-976B-47C2-B20E-9D9245D05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99AEE-B23D-43C9-A0F5-F2DB88EA6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2AEC3-B34F-494B-A772-5956E56F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89187-44E5-409C-BEAA-B2300C71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9F39A-A855-489F-BBC0-CBD05FE81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55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42CF5-D869-4FEB-AC44-600EEB17C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5EE65-E768-40D7-8DAA-C1A00A75E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D0CC9-812A-4553-9718-74D38915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21C86-61E5-46BB-9C81-65D8D1FD7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25CE5-A454-4167-B95F-D19C3926F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16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47A71-CADD-4843-A435-262C6EA1F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0768F-D148-4443-AB68-CA0280185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74CCA-1436-4E89-B618-DAA5623DE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90880-FD1C-499D-8534-C1D95E0B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B27F0-8F97-462B-B7B7-6255130C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34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C6602-B3D1-4809-AAD2-4DB2E8286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EC6A6-BB26-4161-B20F-43BE3AE13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96616-2F35-45FA-BE81-AFEAB223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FF365-AE83-459F-8638-C907757C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245E1-9E08-4F66-B980-AA31F38D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2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5FEC-AF34-4D8A-BC7A-E6C613495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BEF9C-5ECA-4C46-8A95-FC26AF722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D9A11-FFAB-43BB-AB12-3C763F04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8AAAD-D638-46B8-A959-C80CCCB8A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0EB9A-9E14-4769-9B71-9A5834E39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2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CD351-320B-4046-86CB-980A7518D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32104-FDDF-4015-A6D9-D9C1C4669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4C71B-8E54-46D4-B186-91BA45AED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42774-01C3-47B1-8BEE-E5773FFB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29A48-817C-4165-9CA0-8A75A394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ACA8A-F114-4FE8-A285-42C70B34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44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CDA6A-C36A-4192-93C8-23EB2D5A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80D00-4F39-4D8A-9683-164853D31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DFB59-4B60-472E-BB32-549BD54B1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718B90-F6DA-4582-816C-214DD0C75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2D1C13-4A83-4A47-90EA-75DDCE2DD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9E2EDA-F510-42A1-B97C-EC3C58BC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E5D8F1-20BF-4641-9878-DC994017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F8B6A-90C6-48C8-A830-8AC35740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8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CDCF7-67F8-4549-A4EA-009CDF72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000D7C-17DA-439B-957A-7D9673B8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6EE99-C62C-4328-9B20-5821B1BA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DC077-F6CA-496B-B462-B64DB1D8D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8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29E21-0893-485B-ACF1-CE128EAC1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0001CA-A933-4B33-A639-E22C5449A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68631-C97A-40CA-911F-9A5F4A2C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6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5EBD-B47C-42B7-8109-C378D0399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A97F7-2654-404E-9F74-42FDF7D9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A1657-676A-42E1-B4BD-2C1C3AA2E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BE53A-1336-42FF-9C96-38FF4B2E6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E9279-0309-4E36-9143-8BF9829A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D7A41-C447-4040-940B-945449C8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7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F242-7F8E-4192-BDEA-E9CAEE3FB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B459CD-C45E-47DE-96E8-F26F7F9D0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6D332-BADB-4D39-BD1D-F1C9D718E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283C2-5943-48BC-9CD8-2D5E076BE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D30ED-71F3-4309-AA49-ABF41E01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E66E2-AE0E-4114-9CFA-808CB6A6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45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383EF6-9510-4E71-9259-42B07E075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68A35-98BD-4663-ACB3-FB8B87773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1DA8E-8E04-419F-A8CC-C6EB6FD6A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0554-12E0-4ACF-9999-E2F35258B92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A4AAA-0BCD-46CE-831B-A4D0574A5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404FE-2E87-45D2-A41F-06F826A51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58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fWBw9oiZcGQ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9EB5-A8E1-47EA-BCE7-7ABB67E7F1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9 English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962F78-F8B0-4C16-82C3-CCC341759B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Reading</a:t>
            </a:r>
          </a:p>
        </p:txBody>
      </p:sp>
    </p:spTree>
    <p:extLst>
      <p:ext uri="{BB962C8B-B14F-4D97-AF65-F5344CB8AC3E}">
        <p14:creationId xmlns:p14="http://schemas.microsoft.com/office/powerpoint/2010/main" val="252320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7B053C-D4C8-49EA-BCC2-7302E0D466AE}"/>
              </a:ext>
            </a:extLst>
          </p:cNvPr>
          <p:cNvSpPr txBox="1"/>
          <p:nvPr/>
        </p:nvSpPr>
        <p:spPr>
          <a:xfrm>
            <a:off x="2483141" y="198783"/>
            <a:ext cx="6526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You are going to watch a short video…, one that you will remember from our Egyptian topic!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41EC28-809D-4452-86E7-A0572D83BF79}"/>
              </a:ext>
            </a:extLst>
          </p:cNvPr>
          <p:cNvSpPr/>
          <p:nvPr/>
        </p:nvSpPr>
        <p:spPr>
          <a:xfrm>
            <a:off x="3435624" y="5927280"/>
            <a:ext cx="5320752" cy="3838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u="sng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https://www.youtube.com/watch?v=fWBw9oiZcGQ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58EF14-8FFF-408F-A571-7526B35E63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922" y="804636"/>
            <a:ext cx="3697355" cy="484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72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67426"/>
            <a:ext cx="5791200" cy="1372070"/>
          </a:xfrm>
        </p:spPr>
        <p:txBody>
          <a:bodyPr>
            <a:noAutofit/>
          </a:bodyPr>
          <a:lstStyle/>
          <a:p>
            <a:r>
              <a:rPr lang="en-GB" sz="8800" dirty="0">
                <a:effectLst/>
                <a:latin typeface="Bernard MT Condensed" panose="02050806060905020404" pitchFamily="18" charset="0"/>
              </a:rPr>
              <a:t>RETRIEVE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5638" y="1661374"/>
            <a:ext cx="6967471" cy="5004837"/>
          </a:xfrm>
        </p:spPr>
        <p:txBody>
          <a:bodyPr>
            <a:normAutofit fontScale="92500" lnSpcReduction="20000"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Can you find information in the text?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What do certain words mean? (Dictionary)</a:t>
            </a:r>
          </a:p>
          <a:p>
            <a:pPr algn="l"/>
            <a:endParaRPr lang="en-GB" sz="4800" dirty="0">
              <a:latin typeface="Bernard MT Condensed" panose="02050806060905020404" pitchFamily="18" charset="0"/>
            </a:endParaRPr>
          </a:p>
          <a:p>
            <a:pPr algn="l"/>
            <a:r>
              <a:rPr lang="en-GB" sz="4800" dirty="0">
                <a:latin typeface="Bernard MT Condensed" panose="02050806060905020404" pitchFamily="18" charset="0"/>
              </a:rPr>
              <a:t>Look through the text carefully and highlight or underline the words which answer the questions.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C524BB-B20C-4A31-BB0B-B30EC3CC2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9" y="68504"/>
            <a:ext cx="848950" cy="1113377"/>
          </a:xfrm>
          <a:prstGeom prst="rect">
            <a:avLst/>
          </a:prstGeom>
        </p:spPr>
      </p:pic>
      <p:pic>
        <p:nvPicPr>
          <p:cNvPr id="6" name="Picture 5" descr="boy-catching-big-fish-with-fishing-rod-clipart-6212.jpg">
            <a:extLst>
              <a:ext uri="{FF2B5EF4-FFF2-40B4-BE49-F238E27FC236}">
                <a16:creationId xmlns:a16="http://schemas.microsoft.com/office/drawing/2014/main" id="{43AD3CFD-3764-447D-B0CB-536A87D6A82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91" y="1539496"/>
            <a:ext cx="4516582" cy="3594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1398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67426"/>
            <a:ext cx="5791200" cy="1372070"/>
          </a:xfrm>
        </p:spPr>
        <p:txBody>
          <a:bodyPr>
            <a:noAutofit/>
          </a:bodyPr>
          <a:lstStyle/>
          <a:p>
            <a:r>
              <a:rPr lang="en-GB" sz="8800" dirty="0">
                <a:effectLst/>
                <a:latin typeface="Bernard MT Condensed" panose="02050806060905020404" pitchFamily="18" charset="0"/>
              </a:rPr>
              <a:t>INFER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5638" y="1661374"/>
            <a:ext cx="6967471" cy="5004837"/>
          </a:xfrm>
        </p:spPr>
        <p:txBody>
          <a:bodyPr>
            <a:normAutofit fontScale="92500"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How are the characters feeling?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Why did they do or say that?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What might happen next?</a:t>
            </a:r>
          </a:p>
          <a:p>
            <a:pPr algn="l"/>
            <a:endParaRPr lang="en-GB" sz="4800" dirty="0">
              <a:latin typeface="Bernard MT Condensed" panose="02050806060905020404" pitchFamily="18" charset="0"/>
            </a:endParaRPr>
          </a:p>
          <a:p>
            <a:pPr algn="l"/>
            <a:r>
              <a:rPr lang="en-GB" sz="4800" dirty="0">
                <a:latin typeface="Bernard MT Condensed" panose="02050806060905020404" pitchFamily="18" charset="0"/>
              </a:rPr>
              <a:t>Unlock information from the clues given in the text.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A773F5-A830-4902-A01B-28859C1743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9" y="68504"/>
            <a:ext cx="848950" cy="1113377"/>
          </a:xfrm>
          <a:prstGeom prst="rect">
            <a:avLst/>
          </a:prstGeom>
        </p:spPr>
      </p:pic>
      <p:pic>
        <p:nvPicPr>
          <p:cNvPr id="7" name="Picture 6" descr="http://science-all.com/images/detective-clipart/detective-clipart-15.jpg">
            <a:extLst>
              <a:ext uri="{FF2B5EF4-FFF2-40B4-BE49-F238E27FC236}">
                <a16:creationId xmlns:a16="http://schemas.microsoft.com/office/drawing/2014/main" id="{CD0E151C-8ED1-4797-97B4-D4D3144E298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55" y="1539496"/>
            <a:ext cx="4107180" cy="355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7069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67426"/>
            <a:ext cx="5791200" cy="1372070"/>
          </a:xfrm>
        </p:spPr>
        <p:txBody>
          <a:bodyPr>
            <a:noAutofit/>
          </a:bodyPr>
          <a:lstStyle/>
          <a:p>
            <a:r>
              <a:rPr lang="en-GB" sz="8800" dirty="0">
                <a:effectLst/>
                <a:latin typeface="Bernard MT Condensed" panose="02050806060905020404" pitchFamily="18" charset="0"/>
              </a:rPr>
              <a:t>CHOICE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6242" y="1390918"/>
            <a:ext cx="7521262" cy="5402014"/>
          </a:xfrm>
        </p:spPr>
        <p:txBody>
          <a:bodyPr>
            <a:noAutofit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3600" dirty="0">
                <a:latin typeface="Bernard MT Condensed" panose="02050806060905020404" pitchFamily="18" charset="0"/>
              </a:rPr>
              <a:t>Which words help you understand what is happening?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3600" dirty="0">
                <a:latin typeface="Bernard MT Condensed" panose="02050806060905020404" pitchFamily="18" charset="0"/>
              </a:rPr>
              <a:t>What techniques has the author used to describe?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3600" dirty="0">
                <a:latin typeface="Bernard MT Condensed" panose="02050806060905020404" pitchFamily="18" charset="0"/>
              </a:rPr>
              <a:t>How has the author organised or presented the text?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endParaRPr lang="en-GB" sz="2000" dirty="0">
              <a:latin typeface="Bernard MT Condensed" panose="02050806060905020404" pitchFamily="18" charset="0"/>
            </a:endParaRPr>
          </a:p>
          <a:p>
            <a:pPr algn="l"/>
            <a:r>
              <a:rPr lang="en-GB" sz="3600" dirty="0">
                <a:latin typeface="Bernard MT Condensed" panose="02050806060905020404" pitchFamily="18" charset="0"/>
              </a:rPr>
              <a:t>Think carefully about the author’s choice and what they have done to make the text interesting and enjoyable to read. </a:t>
            </a:r>
          </a:p>
          <a:p>
            <a:pPr algn="l"/>
            <a:endParaRPr lang="en-GB" sz="3600" dirty="0"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167426"/>
            <a:ext cx="3451538" cy="66255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E4B227-ADC9-4A75-89C2-014E58359A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9" y="68504"/>
            <a:ext cx="848950" cy="111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9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7B053C-D4C8-49EA-BCC2-7302E0D466AE}"/>
              </a:ext>
            </a:extLst>
          </p:cNvPr>
          <p:cNvSpPr txBox="1"/>
          <p:nvPr/>
        </p:nvSpPr>
        <p:spPr>
          <a:xfrm>
            <a:off x="1846977" y="759039"/>
            <a:ext cx="9848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Retrieve:</a:t>
            </a:r>
          </a:p>
          <a:p>
            <a:r>
              <a:rPr lang="en-GB" sz="3200" dirty="0"/>
              <a:t>What colour is the girl’s hair and costume</a:t>
            </a:r>
            <a:r>
              <a:rPr lang="en-GB" sz="2000" dirty="0"/>
              <a:t>?</a:t>
            </a:r>
            <a:endParaRPr lang="en-GB" sz="36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C11FB9-C3E9-44A4-908F-009015F9E045}"/>
              </a:ext>
            </a:extLst>
          </p:cNvPr>
          <p:cNvSpPr txBox="1"/>
          <p:nvPr/>
        </p:nvSpPr>
        <p:spPr>
          <a:xfrm>
            <a:off x="1939256" y="2165841"/>
            <a:ext cx="98486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Interpret:</a:t>
            </a:r>
          </a:p>
          <a:p>
            <a:r>
              <a:rPr lang="en-GB" sz="3200" dirty="0"/>
              <a:t>What is this video clip for? What clues are there on the screen which tell you this?</a:t>
            </a:r>
            <a:endParaRPr lang="en-GB" sz="4800" b="1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997BCB-8911-46B4-8FAD-E85AA18EBE2F}"/>
              </a:ext>
            </a:extLst>
          </p:cNvPr>
          <p:cNvSpPr txBox="1"/>
          <p:nvPr/>
        </p:nvSpPr>
        <p:spPr>
          <a:xfrm>
            <a:off x="1846977" y="3942720"/>
            <a:ext cx="98486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Choice:</a:t>
            </a:r>
          </a:p>
          <a:p>
            <a:r>
              <a:rPr lang="en-GB" sz="2800" dirty="0"/>
              <a:t>What did the director of the clip do to make the pictures/images you see match the song? </a:t>
            </a:r>
            <a:endParaRPr lang="en-GB" sz="4400" b="1" u="sng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71B019-C704-4091-8D17-298935CD0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63" y="4116718"/>
            <a:ext cx="1098783" cy="21092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DA26634-0F1B-45D2-9646-63A83765A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9" y="68504"/>
            <a:ext cx="848950" cy="1113377"/>
          </a:xfrm>
          <a:prstGeom prst="rect">
            <a:avLst/>
          </a:prstGeom>
        </p:spPr>
      </p:pic>
      <p:pic>
        <p:nvPicPr>
          <p:cNvPr id="12" name="Picture 11" descr="boy-catching-big-fish-with-fishing-rod-clipart-6212.jpg">
            <a:extLst>
              <a:ext uri="{FF2B5EF4-FFF2-40B4-BE49-F238E27FC236}">
                <a16:creationId xmlns:a16="http://schemas.microsoft.com/office/drawing/2014/main" id="{0D88C2BF-08DE-4BD7-A9DE-A9DE797F3D0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67" y="275733"/>
            <a:ext cx="1354683" cy="1398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http://science-all.com/images/detective-clipart/detective-clipart-15.jpg">
            <a:extLst>
              <a:ext uri="{FF2B5EF4-FFF2-40B4-BE49-F238E27FC236}">
                <a16:creationId xmlns:a16="http://schemas.microsoft.com/office/drawing/2014/main" id="{8C0C0122-F2FA-483E-B376-2E5A1D3BB82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44" y="2318901"/>
            <a:ext cx="1420222" cy="1152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563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205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Bernard MT Condensed</vt:lpstr>
      <vt:lpstr>Calibri</vt:lpstr>
      <vt:lpstr>Calibri Light</vt:lpstr>
      <vt:lpstr>Wingdings</vt:lpstr>
      <vt:lpstr>Office Theme</vt:lpstr>
      <vt:lpstr>Week 9 English 1</vt:lpstr>
      <vt:lpstr>PowerPoint Presentation</vt:lpstr>
      <vt:lpstr>RETRIEVE</vt:lpstr>
      <vt:lpstr>INFER</vt:lpstr>
      <vt:lpstr>CHOICE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Joiner</dc:creator>
  <cp:lastModifiedBy>Jay Lacey</cp:lastModifiedBy>
  <cp:revision>15</cp:revision>
  <dcterms:created xsi:type="dcterms:W3CDTF">2020-04-14T13:24:04Z</dcterms:created>
  <dcterms:modified xsi:type="dcterms:W3CDTF">2020-06-18T07:28:12Z</dcterms:modified>
</cp:coreProperties>
</file>